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vNKsSqurCU9tUkLl2Ow3j1hc2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4c86d06ad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364c86d06a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0464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4c86d06ad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364c86d0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4c86d06ad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364c86d06a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4c86d06ad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364c86d06a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4c86d06ad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364c86d06a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1330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4c86d06ad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364c86d06a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9422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4c86d06ad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364c86d06a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317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7" t="22357" r="24680" b="22694"/>
          <a:stretch/>
        </p:blipFill>
        <p:spPr>
          <a:xfrm>
            <a:off x="4202546" y="2087418"/>
            <a:ext cx="3537528" cy="3768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r-TR" smtClean="0"/>
              <a:t>Teşekkürler</a:t>
            </a:r>
            <a:endParaRPr lang="tr-TR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640445" y="1881043"/>
            <a:ext cx="6911109" cy="169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tr-TR" dirty="0" smtClean="0"/>
              <a:t>“</a:t>
            </a:r>
            <a:r>
              <a:rPr lang="tr-TR" dirty="0" smtClean="0"/>
              <a:t>Bilimle Keşfet, Geleceği Şekillendir!”</a:t>
            </a:r>
          </a:p>
          <a:p>
            <a:endParaRPr lang="tr-TR" dirty="0" smtClean="0"/>
          </a:p>
          <a:p>
            <a:r>
              <a:rPr lang="tr-TR" dirty="0" smtClean="0"/>
              <a:t>Danışman Öğretmen: Hasan Hüseyin KIÇIRTI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98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1524000" y="323272"/>
            <a:ext cx="6040582" cy="97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dirty="0" err="1"/>
              <a:t>Neden</a:t>
            </a:r>
            <a:r>
              <a:rPr dirty="0"/>
              <a:t> Bu </a:t>
            </a:r>
            <a:r>
              <a:rPr dirty="0" err="1"/>
              <a:t>Kulüp</a:t>
            </a:r>
            <a:r>
              <a:rPr dirty="0"/>
              <a:t>?</a:t>
            </a:r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0" y="3231844"/>
            <a:ext cx="4165600" cy="95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dirty="0"/>
              <a:t>- </a:t>
            </a:r>
            <a:r>
              <a:rPr dirty="0" err="1"/>
              <a:t>Bilimsel</a:t>
            </a:r>
            <a:r>
              <a:rPr dirty="0"/>
              <a:t> </a:t>
            </a:r>
            <a:r>
              <a:rPr dirty="0" err="1"/>
              <a:t>merakı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sorgulamayı</a:t>
            </a:r>
            <a:r>
              <a:rPr dirty="0"/>
              <a:t> </a:t>
            </a:r>
            <a:r>
              <a:rPr dirty="0" err="1" smtClean="0"/>
              <a:t>geliştirmek</a:t>
            </a:r>
            <a:endParaRPr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" y="1335375"/>
            <a:ext cx="3297382" cy="184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Google Shape;95;p2"/>
          <p:cNvSpPr txBox="1">
            <a:spLocks/>
          </p:cNvSpPr>
          <p:nvPr/>
        </p:nvSpPr>
        <p:spPr>
          <a:xfrm>
            <a:off x="7564582" y="3180972"/>
            <a:ext cx="4294909" cy="100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tr-TR" dirty="0" smtClean="0"/>
              <a:t>- Ulusal ve uluslararası yarışmalara hazırlık</a:t>
            </a:r>
          </a:p>
        </p:txBody>
      </p:sp>
      <p:sp>
        <p:nvSpPr>
          <p:cNvPr id="6" name="Google Shape;95;p2"/>
          <p:cNvSpPr txBox="1">
            <a:spLocks/>
          </p:cNvSpPr>
          <p:nvPr/>
        </p:nvSpPr>
        <p:spPr>
          <a:xfrm>
            <a:off x="3251200" y="5351069"/>
            <a:ext cx="5477164" cy="1151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tr-TR" dirty="0" smtClean="0"/>
              <a:t>- Sürdürülebilir Kalkınma Amaçlarına duyarlı projeler geliştirmek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5" y="1302471"/>
            <a:ext cx="3297382" cy="184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27" y="3422793"/>
            <a:ext cx="3295709" cy="1845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ctrTitle"/>
          </p:nvPr>
        </p:nvSpPr>
        <p:spPr>
          <a:xfrm>
            <a:off x="1320800" y="378690"/>
            <a:ext cx="5754255" cy="96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dirty="0" err="1"/>
              <a:t>Kulübün</a:t>
            </a:r>
            <a:r>
              <a:rPr dirty="0"/>
              <a:t> </a:t>
            </a:r>
            <a:r>
              <a:rPr dirty="0" err="1"/>
              <a:t>Amacı</a:t>
            </a: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868218" y="1662400"/>
            <a:ext cx="6659418" cy="35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l"/>
            <a:r>
              <a:rPr dirty="0"/>
              <a:t>- </a:t>
            </a:r>
            <a:r>
              <a:rPr dirty="0" err="1"/>
              <a:t>Bilimsel</a:t>
            </a:r>
            <a:r>
              <a:rPr dirty="0"/>
              <a:t> </a:t>
            </a:r>
            <a:r>
              <a:rPr dirty="0" err="1"/>
              <a:t>araştırma</a:t>
            </a:r>
            <a:r>
              <a:rPr dirty="0"/>
              <a:t> </a:t>
            </a:r>
            <a:r>
              <a:rPr dirty="0" err="1"/>
              <a:t>sürecini</a:t>
            </a:r>
            <a:r>
              <a:rPr dirty="0"/>
              <a:t> </a:t>
            </a:r>
            <a:r>
              <a:rPr dirty="0" err="1" smtClean="0"/>
              <a:t>deneyimletmek</a:t>
            </a:r>
            <a:endParaRPr lang="tr-TR" dirty="0" smtClean="0"/>
          </a:p>
          <a:p>
            <a:pPr algn="l"/>
            <a:endParaRPr dirty="0"/>
          </a:p>
          <a:p>
            <a:pPr algn="l"/>
            <a:r>
              <a:rPr dirty="0"/>
              <a:t>- </a:t>
            </a:r>
            <a:r>
              <a:rPr dirty="0" err="1"/>
              <a:t>Olimpiyat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proje</a:t>
            </a:r>
            <a:r>
              <a:rPr dirty="0"/>
              <a:t> </a:t>
            </a:r>
            <a:r>
              <a:rPr dirty="0" err="1"/>
              <a:t>yarışmalarına</a:t>
            </a:r>
            <a:r>
              <a:rPr dirty="0"/>
              <a:t> </a:t>
            </a:r>
            <a:r>
              <a:rPr dirty="0" err="1" smtClean="0"/>
              <a:t>hazırlık</a:t>
            </a:r>
            <a:endParaRPr lang="tr-TR" dirty="0" smtClean="0"/>
          </a:p>
          <a:p>
            <a:pPr algn="l"/>
            <a:endParaRPr dirty="0"/>
          </a:p>
          <a:p>
            <a:pPr algn="l"/>
            <a:r>
              <a:rPr dirty="0"/>
              <a:t>- 21. </a:t>
            </a:r>
            <a:r>
              <a:rPr dirty="0" err="1"/>
              <a:t>yüzyıl</a:t>
            </a:r>
            <a:r>
              <a:rPr dirty="0"/>
              <a:t> </a:t>
            </a:r>
            <a:r>
              <a:rPr dirty="0" err="1"/>
              <a:t>becerilerini</a:t>
            </a:r>
            <a:r>
              <a:rPr dirty="0"/>
              <a:t> </a:t>
            </a:r>
            <a:r>
              <a:rPr dirty="0" err="1" smtClean="0"/>
              <a:t>geliştirmek</a:t>
            </a:r>
            <a:endParaRPr lang="tr-TR" dirty="0" smtClean="0"/>
          </a:p>
          <a:p>
            <a:pPr algn="l"/>
            <a:endParaRPr dirty="0"/>
          </a:p>
          <a:p>
            <a:pPr algn="l"/>
            <a:r>
              <a:rPr dirty="0"/>
              <a:t>- </a:t>
            </a:r>
            <a:r>
              <a:rPr dirty="0" err="1"/>
              <a:t>Küresel</a:t>
            </a:r>
            <a:r>
              <a:rPr dirty="0"/>
              <a:t> </a:t>
            </a:r>
            <a:r>
              <a:rPr dirty="0" err="1"/>
              <a:t>sorunlara</a:t>
            </a:r>
            <a:r>
              <a:rPr dirty="0"/>
              <a:t> </a:t>
            </a:r>
            <a:r>
              <a:rPr dirty="0" err="1"/>
              <a:t>çözüm</a:t>
            </a:r>
            <a:r>
              <a:rPr dirty="0"/>
              <a:t> </a:t>
            </a:r>
            <a:r>
              <a:rPr dirty="0" err="1"/>
              <a:t>üretmek</a:t>
            </a:r>
            <a:endParaRPr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653" y="1994426"/>
            <a:ext cx="5098474" cy="2855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4c86d06ad_1_0"/>
          <p:cNvSpPr txBox="1">
            <a:spLocks noGrp="1"/>
          </p:cNvSpPr>
          <p:nvPr>
            <p:ph type="ctrTitle"/>
          </p:nvPr>
        </p:nvSpPr>
        <p:spPr>
          <a:xfrm>
            <a:off x="1256145" y="397163"/>
            <a:ext cx="6206836" cy="104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dirty="0" err="1"/>
              <a:t>Kulübün</a:t>
            </a:r>
            <a:r>
              <a:rPr dirty="0"/>
              <a:t> </a:t>
            </a:r>
            <a:r>
              <a:rPr dirty="0" err="1"/>
              <a:t>Hedefleri</a:t>
            </a:r>
            <a:endParaRPr dirty="0"/>
          </a:p>
        </p:txBody>
      </p:sp>
      <p:sp>
        <p:nvSpPr>
          <p:cNvPr id="107" name="Google Shape;107;g364c86d06ad_1_0"/>
          <p:cNvSpPr txBox="1">
            <a:spLocks noGrp="1"/>
          </p:cNvSpPr>
          <p:nvPr>
            <p:ph type="subTitle" idx="1"/>
          </p:nvPr>
        </p:nvSpPr>
        <p:spPr>
          <a:xfrm>
            <a:off x="6197598" y="1693065"/>
            <a:ext cx="5745018" cy="36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l"/>
            <a:r>
              <a:rPr dirty="0"/>
              <a:t>- </a:t>
            </a:r>
            <a:r>
              <a:rPr dirty="0" err="1"/>
              <a:t>Bilimsel</a:t>
            </a:r>
            <a:r>
              <a:rPr dirty="0"/>
              <a:t> </a:t>
            </a:r>
            <a:r>
              <a:rPr dirty="0" err="1"/>
              <a:t>özgüven</a:t>
            </a:r>
            <a:r>
              <a:rPr dirty="0"/>
              <a:t> </a:t>
            </a:r>
            <a:r>
              <a:rPr dirty="0" err="1" smtClean="0"/>
              <a:t>kazandırmak</a:t>
            </a:r>
            <a:endParaRPr lang="tr-TR" dirty="0" smtClean="0"/>
          </a:p>
          <a:p>
            <a:pPr algn="l"/>
            <a:endParaRPr dirty="0"/>
          </a:p>
          <a:p>
            <a:pPr algn="l"/>
            <a:r>
              <a:rPr dirty="0"/>
              <a:t>- </a:t>
            </a:r>
            <a:r>
              <a:rPr dirty="0" err="1"/>
              <a:t>Araştırma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analiz</a:t>
            </a:r>
            <a:r>
              <a:rPr dirty="0"/>
              <a:t> </a:t>
            </a:r>
            <a:r>
              <a:rPr dirty="0" err="1"/>
              <a:t>becerisi</a:t>
            </a:r>
            <a:r>
              <a:rPr dirty="0"/>
              <a:t> </a:t>
            </a:r>
            <a:r>
              <a:rPr dirty="0" err="1" smtClean="0"/>
              <a:t>geliştirmek</a:t>
            </a:r>
            <a:endParaRPr lang="tr-TR" dirty="0" smtClean="0"/>
          </a:p>
          <a:p>
            <a:pPr algn="l"/>
            <a:endParaRPr dirty="0"/>
          </a:p>
          <a:p>
            <a:pPr algn="l"/>
            <a:r>
              <a:rPr dirty="0"/>
              <a:t>- </a:t>
            </a:r>
            <a:r>
              <a:rPr dirty="0" err="1"/>
              <a:t>Takım</a:t>
            </a:r>
            <a:r>
              <a:rPr dirty="0"/>
              <a:t> </a:t>
            </a:r>
            <a:r>
              <a:rPr dirty="0" err="1"/>
              <a:t>çalışması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 smtClean="0"/>
              <a:t>liderlik</a:t>
            </a:r>
            <a:endParaRPr lang="tr-TR" dirty="0" smtClean="0"/>
          </a:p>
          <a:p>
            <a:pPr algn="l"/>
            <a:endParaRPr dirty="0"/>
          </a:p>
          <a:p>
            <a:pPr algn="l"/>
            <a:r>
              <a:rPr dirty="0"/>
              <a:t>- </a:t>
            </a:r>
            <a:r>
              <a:rPr dirty="0" err="1"/>
              <a:t>Günlük</a:t>
            </a:r>
            <a:r>
              <a:rPr dirty="0"/>
              <a:t> </a:t>
            </a:r>
            <a:r>
              <a:rPr dirty="0" err="1"/>
              <a:t>yaşamla</a:t>
            </a:r>
            <a:r>
              <a:rPr dirty="0"/>
              <a:t> </a:t>
            </a:r>
            <a:r>
              <a:rPr dirty="0" err="1"/>
              <a:t>bilimi</a:t>
            </a:r>
            <a:r>
              <a:rPr dirty="0"/>
              <a:t> </a:t>
            </a:r>
            <a:r>
              <a:rPr dirty="0" err="1"/>
              <a:t>ilişkilendirmek</a:t>
            </a:r>
            <a:endParaRPr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9" y="1944771"/>
            <a:ext cx="5599053" cy="3135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4c86d06ad_1_5"/>
          <p:cNvSpPr txBox="1">
            <a:spLocks noGrp="1"/>
          </p:cNvSpPr>
          <p:nvPr>
            <p:ph type="ctrTitle"/>
          </p:nvPr>
        </p:nvSpPr>
        <p:spPr>
          <a:xfrm>
            <a:off x="988291" y="332508"/>
            <a:ext cx="4913745" cy="92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dirty="0" err="1"/>
              <a:t>Kazanımlar</a:t>
            </a:r>
            <a:endParaRPr dirty="0"/>
          </a:p>
        </p:txBody>
      </p:sp>
      <p:sp>
        <p:nvSpPr>
          <p:cNvPr id="113" name="Google Shape;113;g364c86d06ad_1_5"/>
          <p:cNvSpPr txBox="1">
            <a:spLocks noGrp="1"/>
          </p:cNvSpPr>
          <p:nvPr>
            <p:ph type="subTitle" idx="1"/>
          </p:nvPr>
        </p:nvSpPr>
        <p:spPr>
          <a:xfrm>
            <a:off x="300181" y="1265869"/>
            <a:ext cx="6197600" cy="491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dirty="0"/>
              <a:t>- </a:t>
            </a:r>
            <a:r>
              <a:rPr dirty="0" err="1"/>
              <a:t>Bilimsel</a:t>
            </a:r>
            <a:r>
              <a:rPr dirty="0"/>
              <a:t> </a:t>
            </a:r>
            <a:r>
              <a:rPr dirty="0" err="1"/>
              <a:t>araştırma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deney</a:t>
            </a:r>
            <a:r>
              <a:rPr dirty="0"/>
              <a:t> </a:t>
            </a:r>
            <a:r>
              <a:rPr dirty="0" err="1" smtClean="0"/>
              <a:t>tasarımı</a:t>
            </a:r>
            <a:endParaRPr lang="tr-TR" dirty="0" smtClean="0"/>
          </a:p>
          <a:p>
            <a:pPr algn="l"/>
            <a:endParaRPr dirty="0"/>
          </a:p>
          <a:p>
            <a:pPr algn="l"/>
            <a:r>
              <a:rPr dirty="0"/>
              <a:t>- </a:t>
            </a:r>
            <a:r>
              <a:rPr dirty="0" err="1"/>
              <a:t>Yaratıcı</a:t>
            </a:r>
            <a:r>
              <a:rPr dirty="0"/>
              <a:t> </a:t>
            </a:r>
            <a:r>
              <a:rPr dirty="0" err="1"/>
              <a:t>düşünme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inovatif</a:t>
            </a:r>
            <a:r>
              <a:rPr dirty="0"/>
              <a:t> </a:t>
            </a:r>
            <a:r>
              <a:rPr dirty="0" err="1" smtClean="0"/>
              <a:t>projeler</a:t>
            </a:r>
            <a:endParaRPr lang="tr-TR" dirty="0" smtClean="0"/>
          </a:p>
          <a:p>
            <a:pPr algn="l"/>
            <a:endParaRPr dirty="0"/>
          </a:p>
          <a:p>
            <a:pPr algn="l"/>
            <a:r>
              <a:rPr dirty="0"/>
              <a:t>- </a:t>
            </a:r>
            <a:r>
              <a:rPr dirty="0" err="1"/>
              <a:t>İşbirliği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 smtClean="0"/>
              <a:t>iletişim</a:t>
            </a:r>
            <a:endParaRPr lang="tr-TR" dirty="0" smtClean="0"/>
          </a:p>
          <a:p>
            <a:pPr algn="l"/>
            <a:endParaRPr dirty="0"/>
          </a:p>
          <a:p>
            <a:pPr algn="l"/>
            <a:r>
              <a:rPr dirty="0"/>
              <a:t>- </a:t>
            </a:r>
            <a:r>
              <a:rPr dirty="0" err="1"/>
              <a:t>Sunum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raporlama</a:t>
            </a:r>
            <a:r>
              <a:rPr dirty="0"/>
              <a:t> </a:t>
            </a:r>
            <a:r>
              <a:rPr dirty="0" err="1" smtClean="0"/>
              <a:t>becerisi</a:t>
            </a:r>
            <a:endParaRPr lang="tr-TR" dirty="0" smtClean="0"/>
          </a:p>
          <a:p>
            <a:pPr algn="l"/>
            <a:endParaRPr dirty="0"/>
          </a:p>
          <a:p>
            <a:pPr algn="l"/>
            <a:r>
              <a:rPr dirty="0"/>
              <a:t>- </a:t>
            </a:r>
            <a:r>
              <a:rPr dirty="0" err="1"/>
              <a:t>Küresel</a:t>
            </a:r>
            <a:r>
              <a:rPr dirty="0"/>
              <a:t> </a:t>
            </a:r>
            <a:r>
              <a:rPr dirty="0" err="1"/>
              <a:t>sorunlara</a:t>
            </a:r>
            <a:r>
              <a:rPr dirty="0"/>
              <a:t> </a:t>
            </a:r>
            <a:r>
              <a:rPr dirty="0" err="1"/>
              <a:t>çözüm</a:t>
            </a:r>
            <a:r>
              <a:rPr dirty="0"/>
              <a:t> </a:t>
            </a:r>
            <a:r>
              <a:rPr dirty="0" err="1"/>
              <a:t>odaklı</a:t>
            </a:r>
            <a:r>
              <a:rPr dirty="0"/>
              <a:t> </a:t>
            </a:r>
            <a:r>
              <a:rPr dirty="0" err="1"/>
              <a:t>düşünme</a:t>
            </a:r>
            <a:endParaRPr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2" y="1779015"/>
            <a:ext cx="5809673" cy="3253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64c86d06ad_1_10"/>
          <p:cNvSpPr txBox="1">
            <a:spLocks noGrp="1"/>
          </p:cNvSpPr>
          <p:nvPr>
            <p:ph type="ctrTitle"/>
          </p:nvPr>
        </p:nvSpPr>
        <p:spPr>
          <a:xfrm>
            <a:off x="1191491" y="360218"/>
            <a:ext cx="8091055" cy="93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dirty="0"/>
              <a:t>Fen </a:t>
            </a:r>
            <a:r>
              <a:rPr dirty="0" err="1"/>
              <a:t>Bilimleri</a:t>
            </a:r>
            <a:r>
              <a:rPr dirty="0"/>
              <a:t> </a:t>
            </a:r>
            <a:r>
              <a:rPr dirty="0" err="1"/>
              <a:t>Yarışmaları</a:t>
            </a:r>
            <a:endParaRPr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720" y="1664511"/>
            <a:ext cx="2143125" cy="21431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97105">
            <a:off x="480724" y="1898136"/>
            <a:ext cx="4266768" cy="1137047"/>
          </a:xfrm>
          <a:prstGeom prst="rect">
            <a:avLst/>
          </a:prstGeom>
        </p:spPr>
      </p:pic>
      <p:pic>
        <p:nvPicPr>
          <p:cNvPr id="1026" name="Picture 2" descr="Türkiye Bilim Ligi - Çekirgel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570" y="1462193"/>
            <a:ext cx="27527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asayfa | Kanguru F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2" y="4050101"/>
            <a:ext cx="4701309" cy="183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1988" y="3807636"/>
            <a:ext cx="2444957" cy="2444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r-TR" dirty="0" smtClean="0"/>
              <a:t>Sürdürülebilir Kalkınma Amaçları</a:t>
            </a:r>
            <a:endParaRPr lang="tr-TR" dirty="0"/>
          </a:p>
        </p:txBody>
      </p:sp>
      <p:pic>
        <p:nvPicPr>
          <p:cNvPr id="2052" name="Picture 4" descr="Sürdürülebilir Kalkınma Amaçları Nelerdir? - Çims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t="2909" r="6042" b="10061"/>
          <a:stretch/>
        </p:blipFill>
        <p:spPr bwMode="auto">
          <a:xfrm>
            <a:off x="1644072" y="1690688"/>
            <a:ext cx="8903855" cy="443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5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86327"/>
            <a:ext cx="10515600" cy="95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r-TR" dirty="0" smtClean="0"/>
              <a:t>Sosyal Sorumluluk ve Projeler</a:t>
            </a:r>
            <a:endParaRPr lang="tr-TR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096000" y="2279040"/>
            <a:ext cx="5590309" cy="2774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 algn="l"/>
            <a:r>
              <a:rPr lang="tr-TR" dirty="0" smtClean="0"/>
              <a:t>- Çevre </a:t>
            </a:r>
            <a:r>
              <a:rPr lang="tr-TR" dirty="0" smtClean="0"/>
              <a:t>temizliği </a:t>
            </a:r>
            <a:r>
              <a:rPr lang="tr-TR" dirty="0" smtClean="0"/>
              <a:t>etkinlikleri</a:t>
            </a:r>
          </a:p>
          <a:p>
            <a:pPr marL="50800" indent="0" algn="l"/>
            <a:endParaRPr lang="tr-TR" dirty="0" smtClean="0"/>
          </a:p>
          <a:p>
            <a:pPr marL="50800" indent="0" algn="l"/>
            <a:r>
              <a:rPr lang="tr-TR" dirty="0" smtClean="0"/>
              <a:t>- Geri </a:t>
            </a:r>
            <a:r>
              <a:rPr lang="tr-TR" dirty="0" smtClean="0"/>
              <a:t>dönüşüm </a:t>
            </a:r>
            <a:r>
              <a:rPr lang="tr-TR" dirty="0" smtClean="0"/>
              <a:t>projeleri</a:t>
            </a:r>
          </a:p>
          <a:p>
            <a:pPr marL="50800" indent="0" algn="l"/>
            <a:endParaRPr lang="tr-TR" dirty="0" smtClean="0"/>
          </a:p>
          <a:p>
            <a:pPr marL="50800" indent="0" algn="l"/>
            <a:r>
              <a:rPr lang="tr-TR" dirty="0" smtClean="0"/>
              <a:t>- Enerji </a:t>
            </a:r>
            <a:r>
              <a:rPr lang="tr-TR" dirty="0" smtClean="0"/>
              <a:t>tasarrufu farkındalık </a:t>
            </a:r>
            <a:r>
              <a:rPr lang="tr-TR" dirty="0" smtClean="0"/>
              <a:t>kampanyaları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8" y="2161771"/>
            <a:ext cx="5163128" cy="2891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38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9454"/>
            <a:ext cx="6717145" cy="85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r-TR" dirty="0" smtClean="0"/>
              <a:t>Beklenen Sonuçlar</a:t>
            </a:r>
            <a:endParaRPr lang="tr-TR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838200" y="1825625"/>
            <a:ext cx="5387109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tr-TR" dirty="0" smtClean="0"/>
              <a:t>- Bilimsel </a:t>
            </a:r>
            <a:r>
              <a:rPr lang="tr-TR" dirty="0" smtClean="0"/>
              <a:t>özgüveni yüksek </a:t>
            </a:r>
            <a:r>
              <a:rPr lang="tr-TR" dirty="0" smtClean="0"/>
              <a:t>öğrenciler</a:t>
            </a:r>
          </a:p>
          <a:p>
            <a:pPr algn="l"/>
            <a:endParaRPr lang="tr-TR" dirty="0" smtClean="0"/>
          </a:p>
          <a:p>
            <a:pPr algn="l"/>
            <a:r>
              <a:rPr lang="tr-TR" dirty="0" smtClean="0"/>
              <a:t>- Ulusal/uluslararası </a:t>
            </a:r>
            <a:r>
              <a:rPr lang="tr-TR" dirty="0" smtClean="0"/>
              <a:t>yarışmalarda </a:t>
            </a:r>
            <a:r>
              <a:rPr lang="tr-TR" dirty="0" smtClean="0"/>
              <a:t>başarı</a:t>
            </a:r>
          </a:p>
          <a:p>
            <a:pPr algn="l"/>
            <a:endParaRPr lang="tr-TR" dirty="0" smtClean="0"/>
          </a:p>
          <a:p>
            <a:pPr algn="l"/>
            <a:r>
              <a:rPr lang="tr-TR" dirty="0" smtClean="0"/>
              <a:t>- Küresel </a:t>
            </a:r>
            <a:r>
              <a:rPr lang="tr-TR" dirty="0" smtClean="0"/>
              <a:t>sorunlara duyarlı </a:t>
            </a:r>
            <a:r>
              <a:rPr lang="tr-TR" dirty="0" smtClean="0"/>
              <a:t>gençler</a:t>
            </a:r>
          </a:p>
          <a:p>
            <a:pPr algn="l"/>
            <a:endParaRPr lang="tr-TR" dirty="0" smtClean="0"/>
          </a:p>
          <a:p>
            <a:pPr algn="l"/>
            <a:r>
              <a:rPr lang="tr-TR" dirty="0" smtClean="0"/>
              <a:t>- Bilimsel düşünme alışkanlığı kazanmak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44" y="2052780"/>
            <a:ext cx="4941455" cy="2767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1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155</Words>
  <Application>Microsoft Office PowerPoint</Application>
  <PresentationFormat>Geniş ekran</PresentationFormat>
  <Paragraphs>50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Teması</vt:lpstr>
      <vt:lpstr>PowerPoint Sunusu</vt:lpstr>
      <vt:lpstr>Neden Bu Kulüp?</vt:lpstr>
      <vt:lpstr>Kulübün Amacı</vt:lpstr>
      <vt:lpstr>Kulübün Hedefleri</vt:lpstr>
      <vt:lpstr>Kazanımlar</vt:lpstr>
      <vt:lpstr>Fen Bilimleri Yarışmaları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BAŞLIK</dc:title>
  <dc:creator>AlkevUser</dc:creator>
  <cp:lastModifiedBy>ALKEV</cp:lastModifiedBy>
  <cp:revision>13</cp:revision>
  <dcterms:created xsi:type="dcterms:W3CDTF">2019-09-04T06:37:38Z</dcterms:created>
  <dcterms:modified xsi:type="dcterms:W3CDTF">2025-09-02T12:50:14Z</dcterms:modified>
</cp:coreProperties>
</file>