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9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02FF7-E2AE-4E45-AACF-26362B342477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15CC-F96A-4C96-B0BC-ED1251ABC3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76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3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20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2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39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18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19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75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31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69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73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515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0B6E-859F-4293-805A-9275DAA106B8}" type="datetimeFigureOut">
              <a:rPr lang="tr-TR" smtClean="0"/>
              <a:t>11.09.2024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6D160-65C4-441A-87F8-B186B94FA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2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12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How to design a great podcast logo | Rachel Corbet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16" y="1899910"/>
            <a:ext cx="6211570" cy="346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ikdörtgen 7"/>
          <p:cNvSpPr/>
          <p:nvPr/>
        </p:nvSpPr>
        <p:spPr>
          <a:xfrm>
            <a:off x="3995158" y="5459285"/>
            <a:ext cx="412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PODCAST-AG</a:t>
            </a:r>
            <a:endParaRPr lang="tr-T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6341"/>
          <a:stretch/>
        </p:blipFill>
        <p:spPr>
          <a:xfrm>
            <a:off x="9588500" y="2611904"/>
            <a:ext cx="1516926" cy="2318688"/>
          </a:xfrm>
          <a:prstGeom prst="rect">
            <a:avLst/>
          </a:prstGeom>
        </p:spPr>
      </p:pic>
      <p:pic>
        <p:nvPicPr>
          <p:cNvPr id="7" name="Kayıtlı 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43763" y="5514550"/>
            <a:ext cx="406400" cy="4064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4"/>
          <a:stretch/>
        </p:blipFill>
        <p:spPr>
          <a:xfrm>
            <a:off x="1045093" y="2611905"/>
            <a:ext cx="1603939" cy="23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err="1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Was</a:t>
            </a:r>
            <a:r>
              <a:rPr lang="tr-TR" sz="5400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tr-TR" sz="5400" b="1" dirty="0" err="1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werden</a:t>
            </a:r>
            <a:r>
              <a:rPr lang="tr-TR" sz="5400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tr-TR" sz="5400" b="1" dirty="0" err="1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wir</a:t>
            </a:r>
            <a:r>
              <a:rPr lang="tr-TR" sz="5400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tr-TR" sz="5400" b="1" dirty="0" err="1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machen</a:t>
            </a:r>
            <a:r>
              <a:rPr lang="tr-TR" sz="5400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?</a:t>
            </a:r>
            <a:endParaRPr lang="tr-TR" sz="5400" b="1" dirty="0">
              <a:solidFill>
                <a:srgbClr val="FF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1030304" y="1690688"/>
            <a:ext cx="2400701" cy="1311105"/>
          </a:xfrm>
          <a:prstGeom prst="wedgeEllipseCallout">
            <a:avLst>
              <a:gd name="adj1" fmla="val 87638"/>
              <a:gd name="adj2" fmla="val 3646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I</a:t>
            </a:r>
            <a:r>
              <a:rPr lang="de-DE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nterviews</a:t>
            </a:r>
            <a:r>
              <a:rPr lang="de-DE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führen</a:t>
            </a:r>
            <a:endParaRPr lang="tr-TR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Oval Belirtme Çizgisi 5"/>
          <p:cNvSpPr/>
          <p:nvPr/>
        </p:nvSpPr>
        <p:spPr>
          <a:xfrm>
            <a:off x="8815731" y="1509172"/>
            <a:ext cx="2504846" cy="1241755"/>
          </a:xfrm>
          <a:prstGeom prst="wedgeEllipseCallout">
            <a:avLst>
              <a:gd name="adj1" fmla="val -74499"/>
              <a:gd name="adj2" fmla="val 802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Musik</a:t>
            </a:r>
            <a:r>
              <a:rPr lang="tr-TR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senden</a:t>
            </a:r>
            <a:endParaRPr lang="tr-TR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7" name="Oval Belirtme Çizgisi 6"/>
          <p:cNvSpPr/>
          <p:nvPr/>
        </p:nvSpPr>
        <p:spPr>
          <a:xfrm>
            <a:off x="1030305" y="3606800"/>
            <a:ext cx="3287695" cy="1830303"/>
          </a:xfrm>
          <a:prstGeom prst="wedgeEllipseCallout">
            <a:avLst>
              <a:gd name="adj1" fmla="val 60961"/>
              <a:gd name="adj2" fmla="val -4084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ü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ber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aktuelle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Nachrichten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von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unserer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Schule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berichten</a:t>
            </a:r>
            <a:endParaRPr lang="tr-TR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26" name="Picture 2" descr="Radio microphone clip art free clipart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5803"/>
          <a:stretch/>
        </p:blipFill>
        <p:spPr bwMode="auto">
          <a:xfrm>
            <a:off x="5082723" y="1955800"/>
            <a:ext cx="2688737" cy="33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Belirtme Çizgisi 9"/>
          <p:cNvSpPr/>
          <p:nvPr/>
        </p:nvSpPr>
        <p:spPr>
          <a:xfrm>
            <a:off x="8848954" y="3798467"/>
            <a:ext cx="2504846" cy="1241755"/>
          </a:xfrm>
          <a:prstGeom prst="wedgeEllipseCallout">
            <a:avLst>
              <a:gd name="adj1" fmla="val -83625"/>
              <a:gd name="adj2" fmla="val -3527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ü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ber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Feiertage</a:t>
            </a:r>
            <a:r>
              <a:rPr lang="tr-TR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sprechen</a:t>
            </a:r>
            <a:endParaRPr lang="tr-TR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eoanrufe aufzeichnen und Interviews aus der Entfernung führen -  Klickwink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3802"/>
            <a:ext cx="3313489" cy="2826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k auf Spotify, iTunes und co hochladen - #002 Einfach Musik machen +  Gewinnspiel Auflösung!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96" y="293802"/>
            <a:ext cx="5256099" cy="29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Aktuelle Nachrichten - Google Play'de Uygulama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Deutschland Eilmeldungen - Google Play'de Uygulama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88" y="3627715"/>
            <a:ext cx="3099881" cy="3099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C:\Users\ALKEV\Downloads\akev 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58" y="3702063"/>
            <a:ext cx="1120140" cy="79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ağ Ok 2"/>
          <p:cNvSpPr/>
          <p:nvPr/>
        </p:nvSpPr>
        <p:spPr>
          <a:xfrm>
            <a:off x="7635711" y="3842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7635711" y="51320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 rot="10800000">
            <a:off x="2706702" y="38559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10800000">
            <a:off x="2706702" y="50763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36" name="Picture 12" descr="februar 2017 – Kroppsøvingsforskning.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98413" y="4871380"/>
            <a:ext cx="1223946" cy="10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eiertage in Deutschland Holidays in Germany Neujahr Tag der Deutschen  Einheit FaschingNikolaustag HeiligabendWeihnachten Oktoberfest Silvester  Ostern. - ppt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9" y="3377611"/>
            <a:ext cx="1517715" cy="11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pezial Ausflug | Jugendarbeit Sisslerfel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61" y="3407621"/>
            <a:ext cx="1592377" cy="10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roskop - Alle zwölf Sternzeichen (Horoskop Sternzeichen 13) (German  Edition) - Kindle edition by Engels, Sonja. Religion &amp; Spirituality Kindle  eBooks @ Amazon.com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92" y="4826207"/>
            <a:ext cx="1525946" cy="9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ayıtlı 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53942" y="20910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tagram-Seite erstellen – eine Anleitung | Textastis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4"/>
          <a:stretch/>
        </p:blipFill>
        <p:spPr bwMode="auto">
          <a:xfrm>
            <a:off x="928572" y="860277"/>
            <a:ext cx="5334000" cy="2693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agram: Bilder teilen - so geht'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47" y="716437"/>
            <a:ext cx="2853665" cy="50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ayıtlı 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95572" y="4749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25066" y="841923"/>
            <a:ext cx="6157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Hast</a:t>
            </a:r>
            <a:r>
              <a:rPr lang="tr-T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du</a:t>
            </a:r>
            <a:r>
              <a:rPr lang="tr-T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Freude</a:t>
            </a:r>
            <a:r>
              <a:rPr lang="tr-T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an </a:t>
            </a:r>
            <a:r>
              <a:rPr lang="tr-TR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Medien</a:t>
            </a:r>
            <a:r>
              <a:rPr lang="tr-T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?</a:t>
            </a:r>
            <a:endParaRPr lang="tr-T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384094" y="5083011"/>
            <a:ext cx="523907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</a:t>
            </a:r>
            <a:r>
              <a:rPr lang="tr-TR" sz="24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treffen</a:t>
            </a:r>
            <a:r>
              <a:rPr lang="tr-TR" sz="24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</a:t>
            </a:r>
            <a:r>
              <a:rPr lang="tr-TR" sz="24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</a:t>
            </a:r>
            <a:r>
              <a:rPr lang="tr-TR" sz="24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</a:t>
            </a:r>
            <a:r>
              <a:rPr lang="tr-TR" sz="24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Donnerstagmittag</a:t>
            </a:r>
            <a:r>
              <a:rPr lang="tr-TR" sz="24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effectLst/>
              <a:latin typeface="Britannic Bold" panose="020B09030607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nnerstag Images – Browse 2,232 Stock Photos, Vectors, and Video | Adobe 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654029"/>
            <a:ext cx="4467225" cy="3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37</Words>
  <Application>Microsoft Office PowerPoint</Application>
  <PresentationFormat>Geniş ekran</PresentationFormat>
  <Paragraphs>9</Paragraphs>
  <Slides>5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2" baseType="lpstr">
      <vt:lpstr>Arial</vt:lpstr>
      <vt:lpstr>Bahnschrift SemiCondensed</vt:lpstr>
      <vt:lpstr>Britannic Bold</vt:lpstr>
      <vt:lpstr>Calibri</vt:lpstr>
      <vt:lpstr>Calibri Light</vt:lpstr>
      <vt:lpstr>Times New Roman</vt:lpstr>
      <vt:lpstr>Office Teması</vt:lpstr>
      <vt:lpstr>PowerPoint Sunusu</vt:lpstr>
      <vt:lpstr>Was werden wir machen?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AlkevUser</dc:creator>
  <cp:lastModifiedBy>ALKEV</cp:lastModifiedBy>
  <cp:revision>22</cp:revision>
  <dcterms:created xsi:type="dcterms:W3CDTF">2019-09-04T06:37:38Z</dcterms:created>
  <dcterms:modified xsi:type="dcterms:W3CDTF">2024-09-11T10:36:49Z</dcterms:modified>
</cp:coreProperties>
</file>