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Arimo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Arim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Relationship Id="rId7" Type="http://schemas.openxmlformats.org/officeDocument/2006/relationships/image" Target="../media/image26.png"/><Relationship Id="rId8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345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-3261929">
            <a:off x="9161704" y="-4096767"/>
            <a:ext cx="12406564" cy="12856543"/>
          </a:xfrm>
          <a:custGeom>
            <a:rect b="b" l="l" r="r" t="t"/>
            <a:pathLst>
              <a:path extrusionOk="0" h="12856543" w="12406564">
                <a:moveTo>
                  <a:pt x="0" y="0"/>
                </a:moveTo>
                <a:lnTo>
                  <a:pt x="12406564" y="0"/>
                </a:lnTo>
                <a:lnTo>
                  <a:pt x="12406564" y="12856543"/>
                </a:lnTo>
                <a:lnTo>
                  <a:pt x="0" y="12856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rot="-3503445">
            <a:off x="16271422" y="-688600"/>
            <a:ext cx="2293248" cy="2376423"/>
          </a:xfrm>
          <a:custGeom>
            <a:rect b="b" l="l" r="r" t="t"/>
            <a:pathLst>
              <a:path extrusionOk="0" h="2376423" w="2293248">
                <a:moveTo>
                  <a:pt x="0" y="0"/>
                </a:moveTo>
                <a:lnTo>
                  <a:pt x="2293248" y="0"/>
                </a:lnTo>
                <a:lnTo>
                  <a:pt x="2293248" y="2376423"/>
                </a:lnTo>
                <a:lnTo>
                  <a:pt x="0" y="237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rot="8907459">
            <a:off x="-469322" y="7673063"/>
            <a:ext cx="2393626" cy="2480441"/>
          </a:xfrm>
          <a:custGeom>
            <a:rect b="b" l="l" r="r" t="t"/>
            <a:pathLst>
              <a:path extrusionOk="0" h="2480441" w="2393626">
                <a:moveTo>
                  <a:pt x="0" y="0"/>
                </a:moveTo>
                <a:lnTo>
                  <a:pt x="2393626" y="0"/>
                </a:lnTo>
                <a:lnTo>
                  <a:pt x="2393626" y="2480441"/>
                </a:lnTo>
                <a:lnTo>
                  <a:pt x="0" y="24804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 rot="6512446">
            <a:off x="-2565343" y="3327317"/>
            <a:ext cx="10179983" cy="10549205"/>
          </a:xfrm>
          <a:custGeom>
            <a:rect b="b" l="l" r="r" t="t"/>
            <a:pathLst>
              <a:path extrusionOk="0" h="10549205" w="10179983">
                <a:moveTo>
                  <a:pt x="0" y="0"/>
                </a:moveTo>
                <a:lnTo>
                  <a:pt x="10179983" y="0"/>
                </a:lnTo>
                <a:lnTo>
                  <a:pt x="10179983" y="10549205"/>
                </a:lnTo>
                <a:lnTo>
                  <a:pt x="0" y="10549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2396274" y="9258300"/>
            <a:ext cx="1181100" cy="11811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6BD4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17259300" y="2331504"/>
            <a:ext cx="571500" cy="5715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6BD4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" name="Google Shape;90;p13"/>
          <p:cNvGrpSpPr/>
          <p:nvPr/>
        </p:nvGrpSpPr>
        <p:grpSpPr>
          <a:xfrm>
            <a:off x="1285675" y="2776956"/>
            <a:ext cx="15716650" cy="5342815"/>
            <a:chOff x="0" y="189309"/>
            <a:chExt cx="20955533" cy="7123754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0" y="189309"/>
              <a:ext cx="20955533" cy="6267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0" u="none" cap="none" strike="noStrike">
                  <a:solidFill>
                    <a:srgbClr val="6BD4CD"/>
                  </a:solidFill>
                  <a:latin typeface="Arial"/>
                  <a:ea typeface="Arial"/>
                  <a:cs typeface="Arial"/>
                  <a:sym typeface="Arial"/>
                </a:rPr>
                <a:t>THE JUNIOR MODEL UNITED NATIONS</a:t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6614193"/>
              <a:ext cx="20955533" cy="698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4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3"/>
          <p:cNvSpPr/>
          <p:nvPr/>
        </p:nvSpPr>
        <p:spPr>
          <a:xfrm>
            <a:off x="13950358" y="5954017"/>
            <a:ext cx="3594692" cy="3181302"/>
          </a:xfrm>
          <a:custGeom>
            <a:rect b="b" l="l" r="r" t="t"/>
            <a:pathLst>
              <a:path extrusionOk="0" h="3181302" w="3594692">
                <a:moveTo>
                  <a:pt x="0" y="0"/>
                </a:moveTo>
                <a:lnTo>
                  <a:pt x="3594692" y="0"/>
                </a:lnTo>
                <a:lnTo>
                  <a:pt x="3594692" y="3181302"/>
                </a:lnTo>
                <a:lnTo>
                  <a:pt x="0" y="3181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>
            <a:off x="727491" y="1619250"/>
            <a:ext cx="1543050" cy="8229600"/>
          </a:xfrm>
          <a:custGeom>
            <a:rect b="b" l="l" r="r" t="t"/>
            <a:pathLst>
              <a:path extrusionOk="0" h="8229600" w="1543050">
                <a:moveTo>
                  <a:pt x="0" y="0"/>
                </a:moveTo>
                <a:lnTo>
                  <a:pt x="1543050" y="0"/>
                </a:lnTo>
                <a:lnTo>
                  <a:pt x="154305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BD4CD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-903812">
            <a:off x="7734484" y="-1426231"/>
            <a:ext cx="12139540" cy="12579834"/>
          </a:xfrm>
          <a:custGeom>
            <a:rect b="b" l="l" r="r" t="t"/>
            <a:pathLst>
              <a:path extrusionOk="0" h="12579834" w="12139540">
                <a:moveTo>
                  <a:pt x="0" y="0"/>
                </a:moveTo>
                <a:lnTo>
                  <a:pt x="12139540" y="0"/>
                </a:lnTo>
                <a:lnTo>
                  <a:pt x="12139540" y="12579834"/>
                </a:lnTo>
                <a:lnTo>
                  <a:pt x="0" y="12579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22"/>
          <p:cNvSpPr/>
          <p:nvPr/>
        </p:nvSpPr>
        <p:spPr>
          <a:xfrm rot="4978710">
            <a:off x="445749" y="-158606"/>
            <a:ext cx="5914158" cy="6128661"/>
          </a:xfrm>
          <a:custGeom>
            <a:rect b="b" l="l" r="r" t="t"/>
            <a:pathLst>
              <a:path extrusionOk="0" h="6128661" w="5914158">
                <a:moveTo>
                  <a:pt x="0" y="0"/>
                </a:moveTo>
                <a:lnTo>
                  <a:pt x="5914158" y="0"/>
                </a:lnTo>
                <a:lnTo>
                  <a:pt x="5914158" y="6128661"/>
                </a:lnTo>
                <a:lnTo>
                  <a:pt x="0" y="6128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22"/>
          <p:cNvSpPr/>
          <p:nvPr/>
        </p:nvSpPr>
        <p:spPr>
          <a:xfrm rot="-8797617">
            <a:off x="-802670" y="-2095492"/>
            <a:ext cx="4648188" cy="4816776"/>
          </a:xfrm>
          <a:custGeom>
            <a:rect b="b" l="l" r="r" t="t"/>
            <a:pathLst>
              <a:path extrusionOk="0" h="4816776" w="4648188">
                <a:moveTo>
                  <a:pt x="0" y="0"/>
                </a:moveTo>
                <a:lnTo>
                  <a:pt x="4648188" y="0"/>
                </a:lnTo>
                <a:lnTo>
                  <a:pt x="4648188" y="4816775"/>
                </a:lnTo>
                <a:lnTo>
                  <a:pt x="0" y="4816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22"/>
          <p:cNvSpPr txBox="1"/>
          <p:nvPr/>
        </p:nvSpPr>
        <p:spPr>
          <a:xfrm>
            <a:off x="-73997" y="2383330"/>
            <a:ext cx="6953650" cy="6295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6BD4CD"/>
                </a:solidFill>
                <a:latin typeface="Arial"/>
                <a:ea typeface="Arial"/>
                <a:cs typeface="Arial"/>
                <a:sym typeface="Arial"/>
              </a:rPr>
              <a:t>WHAT WILL I DO?</a:t>
            </a:r>
            <a:endParaRPr/>
          </a:p>
        </p:txBody>
      </p:sp>
      <p:sp>
        <p:nvSpPr>
          <p:cNvPr id="218" name="Google Shape;218;p22"/>
          <p:cNvSpPr/>
          <p:nvPr/>
        </p:nvSpPr>
        <p:spPr>
          <a:xfrm>
            <a:off x="17259300" y="8401050"/>
            <a:ext cx="1181100" cy="11811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E2E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2"/>
          <p:cNvSpPr/>
          <p:nvPr/>
        </p:nvSpPr>
        <p:spPr>
          <a:xfrm>
            <a:off x="609600" y="742950"/>
            <a:ext cx="571500" cy="5715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E2E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2"/>
          <p:cNvSpPr/>
          <p:nvPr/>
        </p:nvSpPr>
        <p:spPr>
          <a:xfrm rot="10149955">
            <a:off x="-1034470" y="1464703"/>
            <a:ext cx="1772951" cy="1837255"/>
          </a:xfrm>
          <a:custGeom>
            <a:rect b="b" l="l" r="r" t="t"/>
            <a:pathLst>
              <a:path extrusionOk="0" h="1837255" w="1772951">
                <a:moveTo>
                  <a:pt x="0" y="0"/>
                </a:moveTo>
                <a:lnTo>
                  <a:pt x="1772951" y="0"/>
                </a:lnTo>
                <a:lnTo>
                  <a:pt x="1772951" y="1837254"/>
                </a:lnTo>
                <a:lnTo>
                  <a:pt x="0" y="1837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22"/>
          <p:cNvSpPr/>
          <p:nvPr/>
        </p:nvSpPr>
        <p:spPr>
          <a:xfrm rot="3132020">
            <a:off x="15091655" y="9284087"/>
            <a:ext cx="2397624" cy="2484585"/>
          </a:xfrm>
          <a:custGeom>
            <a:rect b="b" l="l" r="r" t="t"/>
            <a:pathLst>
              <a:path extrusionOk="0" h="2484585" w="2397624">
                <a:moveTo>
                  <a:pt x="0" y="0"/>
                </a:moveTo>
                <a:lnTo>
                  <a:pt x="2397624" y="0"/>
                </a:lnTo>
                <a:lnTo>
                  <a:pt x="2397624" y="2484585"/>
                </a:lnTo>
                <a:lnTo>
                  <a:pt x="0" y="2484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22"/>
          <p:cNvSpPr/>
          <p:nvPr/>
        </p:nvSpPr>
        <p:spPr>
          <a:xfrm>
            <a:off x="895350" y="4982738"/>
            <a:ext cx="6017054" cy="4008862"/>
          </a:xfrm>
          <a:custGeom>
            <a:rect b="b" l="l" r="r" t="t"/>
            <a:pathLst>
              <a:path extrusionOk="0" h="4008862" w="6017054">
                <a:moveTo>
                  <a:pt x="0" y="0"/>
                </a:moveTo>
                <a:lnTo>
                  <a:pt x="6017054" y="0"/>
                </a:lnTo>
                <a:lnTo>
                  <a:pt x="6017054" y="4008862"/>
                </a:lnTo>
                <a:lnTo>
                  <a:pt x="0" y="4008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22"/>
          <p:cNvSpPr txBox="1"/>
          <p:nvPr/>
        </p:nvSpPr>
        <p:spPr>
          <a:xfrm>
            <a:off x="6805655" y="2045426"/>
            <a:ext cx="10940143" cy="6091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64960" lvl="1" marL="929919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4345C"/>
              </a:buClr>
              <a:buSzPts val="4307"/>
              <a:buFont typeface="Arial"/>
              <a:buChar char="•"/>
            </a:pPr>
            <a:r>
              <a:rPr b="1" i="0" lang="en-US" sz="4307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You will be a delegate in a model UN meeting.</a:t>
            </a:r>
            <a:endParaRPr/>
          </a:p>
          <a:p>
            <a:pPr indent="-464960" lvl="1" marL="929919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4345C"/>
              </a:buClr>
              <a:buSzPts val="4307"/>
              <a:buFont typeface="Arial"/>
              <a:buChar char="•"/>
            </a:pPr>
            <a:r>
              <a:rPr b="1" i="0" lang="en-US" sz="4307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You will be given a UN Member State. You will act in the role of that country’s diplomats.</a:t>
            </a:r>
            <a:endParaRPr/>
          </a:p>
          <a:p>
            <a:pPr indent="-464960" lvl="1" marL="929919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4345C"/>
              </a:buClr>
              <a:buSzPts val="4307"/>
              <a:buFont typeface="Arial"/>
              <a:buChar char="•"/>
            </a:pPr>
            <a:r>
              <a:rPr b="1" i="0" lang="en-US" sz="4307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You will represent the views of ‘your’ country, reflecting that country’s national interests.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345C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 rot="-3390171">
            <a:off x="4529799" y="-2864993"/>
            <a:ext cx="15456392" cy="16016987"/>
          </a:xfrm>
          <a:custGeom>
            <a:rect b="b" l="l" r="r" t="t"/>
            <a:pathLst>
              <a:path extrusionOk="0" h="16016987" w="15456392">
                <a:moveTo>
                  <a:pt x="0" y="0"/>
                </a:moveTo>
                <a:lnTo>
                  <a:pt x="15456392" y="0"/>
                </a:lnTo>
                <a:lnTo>
                  <a:pt x="15456392" y="16016986"/>
                </a:lnTo>
                <a:lnTo>
                  <a:pt x="0" y="16016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23"/>
          <p:cNvSpPr/>
          <p:nvPr/>
        </p:nvSpPr>
        <p:spPr>
          <a:xfrm>
            <a:off x="17259300" y="1261094"/>
            <a:ext cx="1348756" cy="1348756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0434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"/>
          <p:cNvSpPr/>
          <p:nvPr/>
        </p:nvSpPr>
        <p:spPr>
          <a:xfrm>
            <a:off x="1028700" y="8686800"/>
            <a:ext cx="571500" cy="5715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6BD4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3"/>
          <p:cNvSpPr/>
          <p:nvPr/>
        </p:nvSpPr>
        <p:spPr>
          <a:xfrm rot="7085908">
            <a:off x="-1947600" y="6241968"/>
            <a:ext cx="4977542" cy="5158075"/>
          </a:xfrm>
          <a:custGeom>
            <a:rect b="b" l="l" r="r" t="t"/>
            <a:pathLst>
              <a:path extrusionOk="0" h="5158075" w="4977542">
                <a:moveTo>
                  <a:pt x="0" y="0"/>
                </a:moveTo>
                <a:lnTo>
                  <a:pt x="4977542" y="0"/>
                </a:lnTo>
                <a:lnTo>
                  <a:pt x="4977542" y="5158075"/>
                </a:lnTo>
                <a:lnTo>
                  <a:pt x="0" y="5158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23"/>
          <p:cNvSpPr/>
          <p:nvPr/>
        </p:nvSpPr>
        <p:spPr>
          <a:xfrm rot="5400000">
            <a:off x="1857178" y="8638444"/>
            <a:ext cx="2666467" cy="2763178"/>
          </a:xfrm>
          <a:custGeom>
            <a:rect b="b" l="l" r="r" t="t"/>
            <a:pathLst>
              <a:path extrusionOk="0" h="2763178" w="2666467">
                <a:moveTo>
                  <a:pt x="0" y="0"/>
                </a:moveTo>
                <a:lnTo>
                  <a:pt x="2666466" y="0"/>
                </a:lnTo>
                <a:lnTo>
                  <a:pt x="2666466" y="2763178"/>
                </a:lnTo>
                <a:lnTo>
                  <a:pt x="0" y="2763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23"/>
          <p:cNvSpPr/>
          <p:nvPr/>
        </p:nvSpPr>
        <p:spPr>
          <a:xfrm rot="-5400000">
            <a:off x="13488175" y="-3364431"/>
            <a:ext cx="5205502" cy="5394303"/>
          </a:xfrm>
          <a:custGeom>
            <a:rect b="b" l="l" r="r" t="t"/>
            <a:pathLst>
              <a:path extrusionOk="0" h="5394303" w="5205502">
                <a:moveTo>
                  <a:pt x="0" y="0"/>
                </a:moveTo>
                <a:lnTo>
                  <a:pt x="5205502" y="0"/>
                </a:lnTo>
                <a:lnTo>
                  <a:pt x="5205502" y="5394303"/>
                </a:lnTo>
                <a:lnTo>
                  <a:pt x="0" y="5394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23"/>
          <p:cNvSpPr txBox="1"/>
          <p:nvPr/>
        </p:nvSpPr>
        <p:spPr>
          <a:xfrm>
            <a:off x="327388" y="2792685"/>
            <a:ext cx="4458395" cy="219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55" u="none" cap="none" strike="noStrike">
                <a:solidFill>
                  <a:srgbClr val="E2EDF1"/>
                </a:solidFill>
                <a:latin typeface="Arimo"/>
                <a:ea typeface="Arimo"/>
                <a:cs typeface="Arimo"/>
                <a:sym typeface="Arimo"/>
              </a:rPr>
              <a:t>STEP 1: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55" u="none" cap="none" strike="noStrike">
                <a:solidFill>
                  <a:srgbClr val="E2EDF1"/>
                </a:solidFill>
                <a:latin typeface="Arimo"/>
                <a:ea typeface="Arimo"/>
                <a:cs typeface="Arimo"/>
                <a:sym typeface="Arimo"/>
              </a:rPr>
              <a:t>RESEARCH</a:t>
            </a: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6408964" y="1839277"/>
            <a:ext cx="10164536" cy="6449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The delegates will </a:t>
            </a:r>
            <a:endParaRPr/>
          </a:p>
          <a:p>
            <a:pPr indent="-561339" lvl="1" marL="1122679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4345C"/>
              </a:buClr>
              <a:buSzPts val="5199"/>
              <a:buFont typeface="Arial"/>
              <a:buChar char="•"/>
            </a:pPr>
            <a:r>
              <a:rPr b="1" i="0" lang="en-US" sz="51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research their country’s position on a topic.</a:t>
            </a:r>
            <a:endParaRPr/>
          </a:p>
          <a:p>
            <a:pPr indent="-561339" lvl="1" marL="1122679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4345C"/>
              </a:buClr>
              <a:buSzPts val="5199"/>
              <a:buFont typeface="Arial"/>
              <a:buChar char="•"/>
            </a:pPr>
            <a:r>
              <a:rPr b="1" i="0" lang="en-US" sz="51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research their country’s perspective on the topics that will be discussed at the Model UN.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345C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/>
          <p:nvPr/>
        </p:nvSpPr>
        <p:spPr>
          <a:xfrm rot="-3390171">
            <a:off x="4529799" y="-2864993"/>
            <a:ext cx="15456392" cy="16016987"/>
          </a:xfrm>
          <a:custGeom>
            <a:rect b="b" l="l" r="r" t="t"/>
            <a:pathLst>
              <a:path extrusionOk="0" h="16016987" w="15456392">
                <a:moveTo>
                  <a:pt x="0" y="0"/>
                </a:moveTo>
                <a:lnTo>
                  <a:pt x="15456392" y="0"/>
                </a:lnTo>
                <a:lnTo>
                  <a:pt x="15456392" y="16016986"/>
                </a:lnTo>
                <a:lnTo>
                  <a:pt x="0" y="16016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24"/>
          <p:cNvSpPr/>
          <p:nvPr/>
        </p:nvSpPr>
        <p:spPr>
          <a:xfrm>
            <a:off x="17259300" y="1261094"/>
            <a:ext cx="1348756" cy="1348756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0434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1028700" y="8686800"/>
            <a:ext cx="571500" cy="5715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6BD4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"/>
          <p:cNvSpPr/>
          <p:nvPr/>
        </p:nvSpPr>
        <p:spPr>
          <a:xfrm rot="7085908">
            <a:off x="-1947600" y="6241968"/>
            <a:ext cx="4977542" cy="5158075"/>
          </a:xfrm>
          <a:custGeom>
            <a:rect b="b" l="l" r="r" t="t"/>
            <a:pathLst>
              <a:path extrusionOk="0" h="5158075" w="4977542">
                <a:moveTo>
                  <a:pt x="0" y="0"/>
                </a:moveTo>
                <a:lnTo>
                  <a:pt x="4977542" y="0"/>
                </a:lnTo>
                <a:lnTo>
                  <a:pt x="4977542" y="5158075"/>
                </a:lnTo>
                <a:lnTo>
                  <a:pt x="0" y="5158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24"/>
          <p:cNvSpPr/>
          <p:nvPr/>
        </p:nvSpPr>
        <p:spPr>
          <a:xfrm rot="5400000">
            <a:off x="1857178" y="8638444"/>
            <a:ext cx="2666467" cy="2763178"/>
          </a:xfrm>
          <a:custGeom>
            <a:rect b="b" l="l" r="r" t="t"/>
            <a:pathLst>
              <a:path extrusionOk="0" h="2763178" w="2666467">
                <a:moveTo>
                  <a:pt x="0" y="0"/>
                </a:moveTo>
                <a:lnTo>
                  <a:pt x="2666466" y="0"/>
                </a:lnTo>
                <a:lnTo>
                  <a:pt x="2666466" y="2763178"/>
                </a:lnTo>
                <a:lnTo>
                  <a:pt x="0" y="2763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24"/>
          <p:cNvSpPr/>
          <p:nvPr/>
        </p:nvSpPr>
        <p:spPr>
          <a:xfrm rot="-5400000">
            <a:off x="13488175" y="-3364431"/>
            <a:ext cx="5205502" cy="5394303"/>
          </a:xfrm>
          <a:custGeom>
            <a:rect b="b" l="l" r="r" t="t"/>
            <a:pathLst>
              <a:path extrusionOk="0" h="5394303" w="5205502">
                <a:moveTo>
                  <a:pt x="0" y="0"/>
                </a:moveTo>
                <a:lnTo>
                  <a:pt x="5205502" y="0"/>
                </a:lnTo>
                <a:lnTo>
                  <a:pt x="5205502" y="5394303"/>
                </a:lnTo>
                <a:lnTo>
                  <a:pt x="0" y="5394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24"/>
          <p:cNvSpPr txBox="1"/>
          <p:nvPr/>
        </p:nvSpPr>
        <p:spPr>
          <a:xfrm>
            <a:off x="0" y="2792685"/>
            <a:ext cx="5113171" cy="329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55" u="none" cap="none" strike="noStrike">
                <a:solidFill>
                  <a:srgbClr val="E2EDF1"/>
                </a:solidFill>
                <a:latin typeface="Arimo"/>
                <a:ea typeface="Arimo"/>
                <a:cs typeface="Arimo"/>
                <a:sym typeface="Arimo"/>
              </a:rPr>
              <a:t>STEP 2: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55" u="none" cap="none" strike="noStrike">
                <a:solidFill>
                  <a:srgbClr val="E2EDF1"/>
                </a:solidFill>
                <a:latin typeface="Arimo"/>
                <a:ea typeface="Arimo"/>
                <a:cs typeface="Arimo"/>
                <a:sym typeface="Arimo"/>
              </a:rPr>
              <a:t>THE MEETING</a:t>
            </a:r>
            <a:endParaRPr/>
          </a:p>
        </p:txBody>
      </p:sp>
      <p:sp>
        <p:nvSpPr>
          <p:cNvPr id="247" name="Google Shape;247;p24"/>
          <p:cNvSpPr txBox="1"/>
          <p:nvPr/>
        </p:nvSpPr>
        <p:spPr>
          <a:xfrm>
            <a:off x="6408964" y="1137269"/>
            <a:ext cx="11110712" cy="7918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53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The delegations: </a:t>
            </a:r>
            <a:endParaRPr/>
          </a:p>
          <a:p>
            <a:pPr indent="-534689" lvl="1" marL="1069379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4345C"/>
              </a:buClr>
              <a:buSzPts val="4953"/>
              <a:buFont typeface="Arial"/>
              <a:buChar char="•"/>
            </a:pPr>
            <a:r>
              <a:rPr b="1" i="0" lang="en-US" sz="4953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come together at the UN meeting and follow rules of procedure that they have agreed on.</a:t>
            </a:r>
            <a:endParaRPr/>
          </a:p>
          <a:p>
            <a:pPr indent="-534689" lvl="1" marL="1069379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4345C"/>
              </a:buClr>
              <a:buSzPts val="4953"/>
              <a:buFont typeface="Arial"/>
              <a:buChar char="•"/>
            </a:pPr>
            <a:r>
              <a:rPr b="1" i="0" lang="en-US" sz="4953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present statements of their countries’ positions and debate.</a:t>
            </a:r>
            <a:endParaRPr/>
          </a:p>
          <a:p>
            <a:pPr indent="-534689" lvl="1" marL="1069379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4345C"/>
              </a:buClr>
              <a:buSzPts val="4953"/>
              <a:buFont typeface="Arial"/>
              <a:buChar char="•"/>
            </a:pPr>
            <a:r>
              <a:rPr b="1" i="0" lang="en-US" sz="4953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negotiate with the other delegations, in formal and informal debates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345C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/>
          <p:nvPr/>
        </p:nvSpPr>
        <p:spPr>
          <a:xfrm rot="-3390171">
            <a:off x="4529799" y="-2864993"/>
            <a:ext cx="15456392" cy="16016987"/>
          </a:xfrm>
          <a:custGeom>
            <a:rect b="b" l="l" r="r" t="t"/>
            <a:pathLst>
              <a:path extrusionOk="0" h="16016987" w="15456392">
                <a:moveTo>
                  <a:pt x="0" y="0"/>
                </a:moveTo>
                <a:lnTo>
                  <a:pt x="15456392" y="0"/>
                </a:lnTo>
                <a:lnTo>
                  <a:pt x="15456392" y="16016986"/>
                </a:lnTo>
                <a:lnTo>
                  <a:pt x="0" y="16016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25"/>
          <p:cNvSpPr/>
          <p:nvPr/>
        </p:nvSpPr>
        <p:spPr>
          <a:xfrm>
            <a:off x="17259300" y="1261094"/>
            <a:ext cx="1348756" cy="1348756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0434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5"/>
          <p:cNvSpPr/>
          <p:nvPr/>
        </p:nvSpPr>
        <p:spPr>
          <a:xfrm>
            <a:off x="1028700" y="8686800"/>
            <a:ext cx="571500" cy="5715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6BD4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5"/>
          <p:cNvSpPr/>
          <p:nvPr/>
        </p:nvSpPr>
        <p:spPr>
          <a:xfrm rot="7085908">
            <a:off x="-1947600" y="6241968"/>
            <a:ext cx="4977542" cy="5158075"/>
          </a:xfrm>
          <a:custGeom>
            <a:rect b="b" l="l" r="r" t="t"/>
            <a:pathLst>
              <a:path extrusionOk="0" h="5158075" w="4977542">
                <a:moveTo>
                  <a:pt x="0" y="0"/>
                </a:moveTo>
                <a:lnTo>
                  <a:pt x="4977542" y="0"/>
                </a:lnTo>
                <a:lnTo>
                  <a:pt x="4977542" y="5158075"/>
                </a:lnTo>
                <a:lnTo>
                  <a:pt x="0" y="5158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25"/>
          <p:cNvSpPr/>
          <p:nvPr/>
        </p:nvSpPr>
        <p:spPr>
          <a:xfrm rot="5400000">
            <a:off x="1857178" y="8638444"/>
            <a:ext cx="2666467" cy="2763178"/>
          </a:xfrm>
          <a:custGeom>
            <a:rect b="b" l="l" r="r" t="t"/>
            <a:pathLst>
              <a:path extrusionOk="0" h="2763178" w="2666467">
                <a:moveTo>
                  <a:pt x="0" y="0"/>
                </a:moveTo>
                <a:lnTo>
                  <a:pt x="2666466" y="0"/>
                </a:lnTo>
                <a:lnTo>
                  <a:pt x="2666466" y="2763178"/>
                </a:lnTo>
                <a:lnTo>
                  <a:pt x="0" y="2763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25"/>
          <p:cNvSpPr/>
          <p:nvPr/>
        </p:nvSpPr>
        <p:spPr>
          <a:xfrm rot="-5400000">
            <a:off x="13488175" y="-3364431"/>
            <a:ext cx="5205502" cy="5394303"/>
          </a:xfrm>
          <a:custGeom>
            <a:rect b="b" l="l" r="r" t="t"/>
            <a:pathLst>
              <a:path extrusionOk="0" h="5394303" w="5205502">
                <a:moveTo>
                  <a:pt x="0" y="0"/>
                </a:moveTo>
                <a:lnTo>
                  <a:pt x="5205502" y="0"/>
                </a:lnTo>
                <a:lnTo>
                  <a:pt x="5205502" y="5394303"/>
                </a:lnTo>
                <a:lnTo>
                  <a:pt x="0" y="5394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25"/>
          <p:cNvSpPr txBox="1"/>
          <p:nvPr/>
        </p:nvSpPr>
        <p:spPr>
          <a:xfrm>
            <a:off x="0" y="2792685"/>
            <a:ext cx="5398921" cy="329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55" u="none" cap="none" strike="noStrike">
                <a:solidFill>
                  <a:srgbClr val="E2EDF1"/>
                </a:solidFill>
                <a:latin typeface="Arimo"/>
                <a:ea typeface="Arimo"/>
                <a:cs typeface="Arimo"/>
                <a:sym typeface="Arimo"/>
              </a:rPr>
              <a:t>STEP 3: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55" u="none" cap="none" strike="noStrike">
                <a:solidFill>
                  <a:srgbClr val="E2EDF1"/>
                </a:solidFill>
                <a:latin typeface="Arimo"/>
                <a:ea typeface="Arimo"/>
                <a:cs typeface="Arimo"/>
                <a:sym typeface="Arimo"/>
              </a:rPr>
              <a:t>THE RESOLUTION</a:t>
            </a:r>
            <a:endParaRPr/>
          </a:p>
        </p:txBody>
      </p:sp>
      <p:sp>
        <p:nvSpPr>
          <p:cNvPr id="259" name="Google Shape;259;p25"/>
          <p:cNvSpPr txBox="1"/>
          <p:nvPr/>
        </p:nvSpPr>
        <p:spPr>
          <a:xfrm>
            <a:off x="6408964" y="1137269"/>
            <a:ext cx="11110712" cy="7918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53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The delegates: </a:t>
            </a:r>
            <a:endParaRPr/>
          </a:p>
          <a:p>
            <a:pPr indent="-534689" lvl="1" marL="1069379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4345C"/>
              </a:buClr>
              <a:buSzPts val="4953"/>
              <a:buFont typeface="Arial"/>
              <a:buChar char="•"/>
            </a:pPr>
            <a:r>
              <a:rPr b="1" i="0" lang="en-US" sz="4953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come together to write a resolution, which reflects each country’s interests.</a:t>
            </a:r>
            <a:endParaRPr/>
          </a:p>
          <a:p>
            <a:pPr indent="-534689" lvl="1" marL="1069379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4345C"/>
              </a:buClr>
              <a:buSzPts val="4953"/>
              <a:buFont typeface="Arial"/>
              <a:buChar char="•"/>
            </a:pPr>
            <a:r>
              <a:rPr b="1" i="0" lang="en-US" sz="4953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vote on the resolution and the changes.</a:t>
            </a:r>
            <a:endParaRPr/>
          </a:p>
          <a:p>
            <a:pPr indent="-534689" lvl="1" marL="1069379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4345C"/>
              </a:buClr>
              <a:buSzPts val="4953"/>
              <a:buFont typeface="Arial"/>
              <a:buChar char="•"/>
            </a:pPr>
            <a:r>
              <a:rPr b="1" i="0" lang="en-US" sz="4953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produce a final resolution, which the majority of delegations agree on.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BD4CD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/>
          <p:nvPr/>
        </p:nvSpPr>
        <p:spPr>
          <a:xfrm rot="1314425">
            <a:off x="11016941" y="2480588"/>
            <a:ext cx="9403949" cy="9745025"/>
          </a:xfrm>
          <a:custGeom>
            <a:rect b="b" l="l" r="r" t="t"/>
            <a:pathLst>
              <a:path extrusionOk="0" h="9745025" w="9403949">
                <a:moveTo>
                  <a:pt x="0" y="0"/>
                </a:moveTo>
                <a:lnTo>
                  <a:pt x="9403950" y="0"/>
                </a:lnTo>
                <a:lnTo>
                  <a:pt x="9403950" y="9745025"/>
                </a:lnTo>
                <a:lnTo>
                  <a:pt x="0" y="9745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26"/>
          <p:cNvSpPr/>
          <p:nvPr/>
        </p:nvSpPr>
        <p:spPr>
          <a:xfrm rot="-10010836">
            <a:off x="-3311325" y="-3250085"/>
            <a:ext cx="9403949" cy="9745025"/>
          </a:xfrm>
          <a:custGeom>
            <a:rect b="b" l="l" r="r" t="t"/>
            <a:pathLst>
              <a:path extrusionOk="0" h="9745025" w="9403949">
                <a:moveTo>
                  <a:pt x="0" y="0"/>
                </a:moveTo>
                <a:lnTo>
                  <a:pt x="9403950" y="0"/>
                </a:lnTo>
                <a:lnTo>
                  <a:pt x="9403950" y="9745025"/>
                </a:lnTo>
                <a:lnTo>
                  <a:pt x="0" y="9745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26"/>
          <p:cNvSpPr/>
          <p:nvPr/>
        </p:nvSpPr>
        <p:spPr>
          <a:xfrm rot="-3343398">
            <a:off x="13743895" y="-2598699"/>
            <a:ext cx="6197943" cy="6422739"/>
          </a:xfrm>
          <a:custGeom>
            <a:rect b="b" l="l" r="r" t="t"/>
            <a:pathLst>
              <a:path extrusionOk="0" h="6422739" w="6197943">
                <a:moveTo>
                  <a:pt x="0" y="0"/>
                </a:moveTo>
                <a:lnTo>
                  <a:pt x="6197942" y="0"/>
                </a:lnTo>
                <a:lnTo>
                  <a:pt x="6197942" y="6422738"/>
                </a:lnTo>
                <a:lnTo>
                  <a:pt x="0" y="6422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26"/>
          <p:cNvSpPr/>
          <p:nvPr/>
        </p:nvSpPr>
        <p:spPr>
          <a:xfrm rot="7077988">
            <a:off x="-1639595" y="5792955"/>
            <a:ext cx="5037123" cy="5219817"/>
          </a:xfrm>
          <a:custGeom>
            <a:rect b="b" l="l" r="r" t="t"/>
            <a:pathLst>
              <a:path extrusionOk="0" h="5219817" w="5037123">
                <a:moveTo>
                  <a:pt x="0" y="0"/>
                </a:moveTo>
                <a:lnTo>
                  <a:pt x="5037123" y="0"/>
                </a:lnTo>
                <a:lnTo>
                  <a:pt x="5037123" y="5219817"/>
                </a:lnTo>
                <a:lnTo>
                  <a:pt x="0" y="52198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26"/>
          <p:cNvSpPr/>
          <p:nvPr/>
        </p:nvSpPr>
        <p:spPr>
          <a:xfrm>
            <a:off x="16973550" y="8972550"/>
            <a:ext cx="571500" cy="5715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0434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6"/>
          <p:cNvSpPr/>
          <p:nvPr/>
        </p:nvSpPr>
        <p:spPr>
          <a:xfrm>
            <a:off x="-320056" y="612670"/>
            <a:ext cx="1348756" cy="1348756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0434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0" name="Google Shape;270;p26"/>
          <p:cNvGrpSpPr/>
          <p:nvPr/>
        </p:nvGrpSpPr>
        <p:grpSpPr>
          <a:xfrm>
            <a:off x="1562100" y="1531418"/>
            <a:ext cx="6667900" cy="2133365"/>
            <a:chOff x="0" y="0"/>
            <a:chExt cx="8890533" cy="2844487"/>
          </a:xfrm>
        </p:grpSpPr>
        <p:sp>
          <p:nvSpPr>
            <p:cNvPr id="271" name="Google Shape;271;p26"/>
            <p:cNvSpPr txBox="1"/>
            <p:nvPr/>
          </p:nvSpPr>
          <p:spPr>
            <a:xfrm>
              <a:off x="0" y="2005096"/>
              <a:ext cx="8890533" cy="839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4016089" y="0"/>
              <a:ext cx="858356" cy="892690"/>
            </a:xfrm>
            <a:custGeom>
              <a:rect b="b" l="l" r="r" t="t"/>
              <a:pathLst>
                <a:path extrusionOk="0" h="892690" w="858356">
                  <a:moveTo>
                    <a:pt x="0" y="0"/>
                  </a:moveTo>
                  <a:lnTo>
                    <a:pt x="858356" y="0"/>
                  </a:lnTo>
                  <a:lnTo>
                    <a:pt x="858356" y="892690"/>
                  </a:lnTo>
                  <a:lnTo>
                    <a:pt x="0" y="8926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73" name="Google Shape;273;p26"/>
          <p:cNvGrpSpPr/>
          <p:nvPr/>
        </p:nvGrpSpPr>
        <p:grpSpPr>
          <a:xfrm>
            <a:off x="1562100" y="6069089"/>
            <a:ext cx="6667900" cy="2083952"/>
            <a:chOff x="0" y="0"/>
            <a:chExt cx="8890533" cy="2778603"/>
          </a:xfrm>
        </p:grpSpPr>
        <p:sp>
          <p:nvSpPr>
            <p:cNvPr id="274" name="Google Shape;274;p26"/>
            <p:cNvSpPr txBox="1"/>
            <p:nvPr/>
          </p:nvSpPr>
          <p:spPr>
            <a:xfrm>
              <a:off x="0" y="1939212"/>
              <a:ext cx="8890533" cy="839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4016089" y="0"/>
              <a:ext cx="858356" cy="892690"/>
            </a:xfrm>
            <a:custGeom>
              <a:rect b="b" l="l" r="r" t="t"/>
              <a:pathLst>
                <a:path extrusionOk="0" h="892690" w="858356">
                  <a:moveTo>
                    <a:pt x="0" y="0"/>
                  </a:moveTo>
                  <a:lnTo>
                    <a:pt x="858356" y="0"/>
                  </a:lnTo>
                  <a:lnTo>
                    <a:pt x="858356" y="892690"/>
                  </a:lnTo>
                  <a:lnTo>
                    <a:pt x="0" y="8926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76" name="Google Shape;276;p26"/>
          <p:cNvSpPr/>
          <p:nvPr/>
        </p:nvSpPr>
        <p:spPr>
          <a:xfrm>
            <a:off x="13317717" y="1580831"/>
            <a:ext cx="643767" cy="669517"/>
          </a:xfrm>
          <a:custGeom>
            <a:rect b="b" l="l" r="r" t="t"/>
            <a:pathLst>
              <a:path extrusionOk="0" h="669517" w="643767">
                <a:moveTo>
                  <a:pt x="0" y="0"/>
                </a:moveTo>
                <a:lnTo>
                  <a:pt x="643766" y="0"/>
                </a:lnTo>
                <a:lnTo>
                  <a:pt x="643766" y="669517"/>
                </a:lnTo>
                <a:lnTo>
                  <a:pt x="0" y="669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26"/>
          <p:cNvSpPr txBox="1"/>
          <p:nvPr/>
        </p:nvSpPr>
        <p:spPr>
          <a:xfrm>
            <a:off x="10305650" y="7773320"/>
            <a:ext cx="6667900" cy="6295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6"/>
          <p:cNvSpPr/>
          <p:nvPr/>
        </p:nvSpPr>
        <p:spPr>
          <a:xfrm rot="-2064611">
            <a:off x="17237823" y="7391689"/>
            <a:ext cx="1287179" cy="1333864"/>
          </a:xfrm>
          <a:custGeom>
            <a:rect b="b" l="l" r="r" t="t"/>
            <a:pathLst>
              <a:path extrusionOk="0" h="1333864" w="1287179">
                <a:moveTo>
                  <a:pt x="0" y="0"/>
                </a:moveTo>
                <a:lnTo>
                  <a:pt x="1287179" y="0"/>
                </a:lnTo>
                <a:lnTo>
                  <a:pt x="1287179" y="1333864"/>
                </a:lnTo>
                <a:lnTo>
                  <a:pt x="0" y="1333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26"/>
          <p:cNvSpPr txBox="1"/>
          <p:nvPr/>
        </p:nvSpPr>
        <p:spPr>
          <a:xfrm>
            <a:off x="7078006" y="1799436"/>
            <a:ext cx="3929814" cy="6003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What skills you will learn?</a:t>
            </a:r>
            <a:endParaRPr/>
          </a:p>
        </p:txBody>
      </p:sp>
      <p:sp>
        <p:nvSpPr>
          <p:cNvPr id="280" name="Google Shape;280;p26"/>
          <p:cNvSpPr/>
          <p:nvPr/>
        </p:nvSpPr>
        <p:spPr>
          <a:xfrm>
            <a:off x="3307780" y="1028700"/>
            <a:ext cx="2433884" cy="2427799"/>
          </a:xfrm>
          <a:custGeom>
            <a:rect b="b" l="l" r="r" t="t"/>
            <a:pathLst>
              <a:path extrusionOk="0" h="2427799" w="2433884">
                <a:moveTo>
                  <a:pt x="0" y="0"/>
                </a:moveTo>
                <a:lnTo>
                  <a:pt x="2433884" y="0"/>
                </a:lnTo>
                <a:lnTo>
                  <a:pt x="2433884" y="2427799"/>
                </a:lnTo>
                <a:lnTo>
                  <a:pt x="0" y="2427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26"/>
          <p:cNvSpPr/>
          <p:nvPr/>
        </p:nvSpPr>
        <p:spPr>
          <a:xfrm>
            <a:off x="4074372" y="4982046"/>
            <a:ext cx="1643356" cy="2982989"/>
          </a:xfrm>
          <a:custGeom>
            <a:rect b="b" l="l" r="r" t="t"/>
            <a:pathLst>
              <a:path extrusionOk="0" h="2982989" w="1643356">
                <a:moveTo>
                  <a:pt x="0" y="0"/>
                </a:moveTo>
                <a:lnTo>
                  <a:pt x="1643356" y="0"/>
                </a:lnTo>
                <a:lnTo>
                  <a:pt x="1643356" y="2982989"/>
                </a:lnTo>
                <a:lnTo>
                  <a:pt x="0" y="2982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26"/>
          <p:cNvSpPr/>
          <p:nvPr/>
        </p:nvSpPr>
        <p:spPr>
          <a:xfrm>
            <a:off x="12245927" y="4982046"/>
            <a:ext cx="2787347" cy="2865497"/>
          </a:xfrm>
          <a:custGeom>
            <a:rect b="b" l="l" r="r" t="t"/>
            <a:pathLst>
              <a:path extrusionOk="0" h="2865497" w="2787347">
                <a:moveTo>
                  <a:pt x="0" y="0"/>
                </a:moveTo>
                <a:lnTo>
                  <a:pt x="2787346" y="0"/>
                </a:lnTo>
                <a:lnTo>
                  <a:pt x="2787346" y="2865497"/>
                </a:lnTo>
                <a:lnTo>
                  <a:pt x="0" y="2865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26"/>
          <p:cNvSpPr/>
          <p:nvPr/>
        </p:nvSpPr>
        <p:spPr>
          <a:xfrm>
            <a:off x="12316983" y="886826"/>
            <a:ext cx="2645233" cy="2727045"/>
          </a:xfrm>
          <a:custGeom>
            <a:rect b="b" l="l" r="r" t="t"/>
            <a:pathLst>
              <a:path extrusionOk="0" h="2727045" w="2645233">
                <a:moveTo>
                  <a:pt x="0" y="0"/>
                </a:moveTo>
                <a:lnTo>
                  <a:pt x="2645234" y="0"/>
                </a:lnTo>
                <a:lnTo>
                  <a:pt x="2645234" y="2727044"/>
                </a:lnTo>
                <a:lnTo>
                  <a:pt x="0" y="2727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26"/>
          <p:cNvSpPr txBox="1"/>
          <p:nvPr/>
        </p:nvSpPr>
        <p:spPr>
          <a:xfrm>
            <a:off x="3307774" y="3560000"/>
            <a:ext cx="377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04345C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endParaRPr/>
          </a:p>
        </p:txBody>
      </p:sp>
      <p:sp>
        <p:nvSpPr>
          <p:cNvPr id="285" name="Google Shape;285;p26"/>
          <p:cNvSpPr txBox="1"/>
          <p:nvPr/>
        </p:nvSpPr>
        <p:spPr>
          <a:xfrm>
            <a:off x="11781500" y="8075925"/>
            <a:ext cx="507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04345C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286" name="Google Shape;286;p26"/>
          <p:cNvSpPr txBox="1"/>
          <p:nvPr/>
        </p:nvSpPr>
        <p:spPr>
          <a:xfrm>
            <a:off x="2302645" y="8172091"/>
            <a:ext cx="5186811" cy="89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04345C"/>
                </a:solidFill>
                <a:latin typeface="Arial"/>
                <a:ea typeface="Arial"/>
                <a:cs typeface="Arial"/>
                <a:sym typeface="Arial"/>
              </a:rPr>
              <a:t>DEBATING</a:t>
            </a:r>
            <a:endParaRPr/>
          </a:p>
        </p:txBody>
      </p:sp>
      <p:sp>
        <p:nvSpPr>
          <p:cNvPr id="287" name="Google Shape;287;p26"/>
          <p:cNvSpPr txBox="1"/>
          <p:nvPr/>
        </p:nvSpPr>
        <p:spPr>
          <a:xfrm>
            <a:off x="11241384" y="3674919"/>
            <a:ext cx="5186811" cy="89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04345C"/>
                </a:solidFill>
                <a:latin typeface="Arial"/>
                <a:ea typeface="Arial"/>
                <a:cs typeface="Arial"/>
                <a:sym typeface="Arial"/>
              </a:rPr>
              <a:t>AWARENESS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BD4CD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12747850" y="1675086"/>
            <a:ext cx="9022901" cy="9350156"/>
          </a:xfrm>
          <a:custGeom>
            <a:rect b="b" l="l" r="r" t="t"/>
            <a:pathLst>
              <a:path extrusionOk="0" h="9350156" w="9022901">
                <a:moveTo>
                  <a:pt x="0" y="0"/>
                </a:moveTo>
                <a:lnTo>
                  <a:pt x="9022900" y="0"/>
                </a:lnTo>
                <a:lnTo>
                  <a:pt x="9022900" y="9350156"/>
                </a:lnTo>
                <a:lnTo>
                  <a:pt x="0" y="9350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4"/>
          <p:cNvSpPr/>
          <p:nvPr/>
        </p:nvSpPr>
        <p:spPr>
          <a:xfrm rot="-5400000">
            <a:off x="13615654" y="-2642814"/>
            <a:ext cx="5534692" cy="5735432"/>
          </a:xfrm>
          <a:custGeom>
            <a:rect b="b" l="l" r="r" t="t"/>
            <a:pathLst>
              <a:path extrusionOk="0" h="5735432" w="5534692">
                <a:moveTo>
                  <a:pt x="0" y="0"/>
                </a:moveTo>
                <a:lnTo>
                  <a:pt x="5534692" y="0"/>
                </a:lnTo>
                <a:lnTo>
                  <a:pt x="5534692" y="5735431"/>
                </a:lnTo>
                <a:lnTo>
                  <a:pt x="0" y="5735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4"/>
          <p:cNvSpPr/>
          <p:nvPr/>
        </p:nvSpPr>
        <p:spPr>
          <a:xfrm rot="-9653010">
            <a:off x="-2539201" y="-1711481"/>
            <a:ext cx="8774102" cy="9092333"/>
          </a:xfrm>
          <a:custGeom>
            <a:rect b="b" l="l" r="r" t="t"/>
            <a:pathLst>
              <a:path extrusionOk="0" h="9092333" w="8774102">
                <a:moveTo>
                  <a:pt x="0" y="0"/>
                </a:moveTo>
                <a:lnTo>
                  <a:pt x="8774102" y="0"/>
                </a:lnTo>
                <a:lnTo>
                  <a:pt x="8774102" y="9092333"/>
                </a:lnTo>
                <a:lnTo>
                  <a:pt x="0" y="9092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4"/>
          <p:cNvSpPr/>
          <p:nvPr/>
        </p:nvSpPr>
        <p:spPr>
          <a:xfrm rot="-896806">
            <a:off x="-1451748" y="4448377"/>
            <a:ext cx="6599197" cy="6838546"/>
          </a:xfrm>
          <a:custGeom>
            <a:rect b="b" l="l" r="r" t="t"/>
            <a:pathLst>
              <a:path extrusionOk="0" h="6838546" w="6599197">
                <a:moveTo>
                  <a:pt x="0" y="0"/>
                </a:moveTo>
                <a:lnTo>
                  <a:pt x="6599196" y="0"/>
                </a:lnTo>
                <a:lnTo>
                  <a:pt x="6599196" y="6838546"/>
                </a:lnTo>
                <a:lnTo>
                  <a:pt x="0" y="6838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4"/>
          <p:cNvSpPr/>
          <p:nvPr/>
        </p:nvSpPr>
        <p:spPr>
          <a:xfrm rot="-8234702">
            <a:off x="1013423" y="-1136922"/>
            <a:ext cx="2628319" cy="2723647"/>
          </a:xfrm>
          <a:custGeom>
            <a:rect b="b" l="l" r="r" t="t"/>
            <a:pathLst>
              <a:path extrusionOk="0" h="2723647" w="2628319">
                <a:moveTo>
                  <a:pt x="0" y="0"/>
                </a:moveTo>
                <a:lnTo>
                  <a:pt x="2628320" y="0"/>
                </a:lnTo>
                <a:lnTo>
                  <a:pt x="2628320" y="2723647"/>
                </a:lnTo>
                <a:lnTo>
                  <a:pt x="0" y="2723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4"/>
          <p:cNvSpPr/>
          <p:nvPr/>
        </p:nvSpPr>
        <p:spPr>
          <a:xfrm rot="-1327134">
            <a:off x="16950340" y="6599166"/>
            <a:ext cx="1658546" cy="1718700"/>
          </a:xfrm>
          <a:custGeom>
            <a:rect b="b" l="l" r="r" t="t"/>
            <a:pathLst>
              <a:path extrusionOk="0" h="1718700" w="1658546">
                <a:moveTo>
                  <a:pt x="0" y="0"/>
                </a:moveTo>
                <a:lnTo>
                  <a:pt x="1658546" y="0"/>
                </a:lnTo>
                <a:lnTo>
                  <a:pt x="1658546" y="1718700"/>
                </a:lnTo>
                <a:lnTo>
                  <a:pt x="0" y="171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4"/>
          <p:cNvSpPr/>
          <p:nvPr/>
        </p:nvSpPr>
        <p:spPr>
          <a:xfrm>
            <a:off x="-152400" y="1028700"/>
            <a:ext cx="1181100" cy="11811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0434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16687800" y="8686800"/>
            <a:ext cx="571500" cy="5715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0434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438150" y="2849372"/>
            <a:ext cx="16535400" cy="5304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24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Do you...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24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-want to learn about important global issues?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24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-learn how to express your ideas?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24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-take part in real, challenging ideas?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24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-learn lifelong skills and experience? </a:t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5208550" y="653657"/>
            <a:ext cx="7315200" cy="3112285"/>
          </a:xfrm>
          <a:custGeom>
            <a:rect b="b" l="l" r="r" t="t"/>
            <a:pathLst>
              <a:path extrusionOk="0" h="3112285" w="7315200">
                <a:moveTo>
                  <a:pt x="0" y="0"/>
                </a:moveTo>
                <a:lnTo>
                  <a:pt x="7315200" y="0"/>
                </a:lnTo>
                <a:lnTo>
                  <a:pt x="7315200" y="3112286"/>
                </a:lnTo>
                <a:lnTo>
                  <a:pt x="0" y="3112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4"/>
          <p:cNvSpPr/>
          <p:nvPr/>
        </p:nvSpPr>
        <p:spPr>
          <a:xfrm>
            <a:off x="14301442" y="5143500"/>
            <a:ext cx="4772716" cy="4796699"/>
          </a:xfrm>
          <a:custGeom>
            <a:rect b="b" l="l" r="r" t="t"/>
            <a:pathLst>
              <a:path extrusionOk="0" h="4796699" w="4772716">
                <a:moveTo>
                  <a:pt x="0" y="0"/>
                </a:moveTo>
                <a:lnTo>
                  <a:pt x="4772716" y="0"/>
                </a:lnTo>
                <a:lnTo>
                  <a:pt x="4772716" y="4796699"/>
                </a:lnTo>
                <a:lnTo>
                  <a:pt x="0" y="4796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4"/>
          <p:cNvSpPr txBox="1"/>
          <p:nvPr/>
        </p:nvSpPr>
        <p:spPr>
          <a:xfrm>
            <a:off x="4296568" y="1210991"/>
            <a:ext cx="8371731" cy="1762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JMUN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345C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>
          <a:xfrm rot="9986250">
            <a:off x="-4102298" y="-524776"/>
            <a:ext cx="8880774" cy="9202874"/>
          </a:xfrm>
          <a:custGeom>
            <a:rect b="b" l="l" r="r" t="t"/>
            <a:pathLst>
              <a:path extrusionOk="0" h="9202874" w="8880774">
                <a:moveTo>
                  <a:pt x="0" y="0"/>
                </a:moveTo>
                <a:lnTo>
                  <a:pt x="8880774" y="0"/>
                </a:lnTo>
                <a:lnTo>
                  <a:pt x="8880774" y="9202875"/>
                </a:lnTo>
                <a:lnTo>
                  <a:pt x="0" y="9202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5"/>
          <p:cNvSpPr/>
          <p:nvPr/>
        </p:nvSpPr>
        <p:spPr>
          <a:xfrm rot="5375633">
            <a:off x="-489467" y="7372231"/>
            <a:ext cx="4693285" cy="4863507"/>
          </a:xfrm>
          <a:custGeom>
            <a:rect b="b" l="l" r="r" t="t"/>
            <a:pathLst>
              <a:path extrusionOk="0" h="4863507" w="4693285">
                <a:moveTo>
                  <a:pt x="0" y="0"/>
                </a:moveTo>
                <a:lnTo>
                  <a:pt x="4693284" y="0"/>
                </a:lnTo>
                <a:lnTo>
                  <a:pt x="4693284" y="4863507"/>
                </a:lnTo>
                <a:lnTo>
                  <a:pt x="0" y="4863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5"/>
          <p:cNvSpPr/>
          <p:nvPr/>
        </p:nvSpPr>
        <p:spPr>
          <a:xfrm rot="6087273">
            <a:off x="16499100" y="4419465"/>
            <a:ext cx="6599197" cy="6838546"/>
          </a:xfrm>
          <a:custGeom>
            <a:rect b="b" l="l" r="r" t="t"/>
            <a:pathLst>
              <a:path extrusionOk="0" h="6838546" w="6599197">
                <a:moveTo>
                  <a:pt x="0" y="0"/>
                </a:moveTo>
                <a:lnTo>
                  <a:pt x="6599196" y="0"/>
                </a:lnTo>
                <a:lnTo>
                  <a:pt x="6599196" y="6838546"/>
                </a:lnTo>
                <a:lnTo>
                  <a:pt x="0" y="6838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5"/>
          <p:cNvSpPr/>
          <p:nvPr/>
        </p:nvSpPr>
        <p:spPr>
          <a:xfrm rot="-4420793">
            <a:off x="10604897" y="-4495251"/>
            <a:ext cx="9951332" cy="10312261"/>
          </a:xfrm>
          <a:custGeom>
            <a:rect b="b" l="l" r="r" t="t"/>
            <a:pathLst>
              <a:path extrusionOk="0" h="10312261" w="9951332">
                <a:moveTo>
                  <a:pt x="0" y="0"/>
                </a:moveTo>
                <a:lnTo>
                  <a:pt x="9951332" y="0"/>
                </a:lnTo>
                <a:lnTo>
                  <a:pt x="9951332" y="10312261"/>
                </a:lnTo>
                <a:lnTo>
                  <a:pt x="0" y="10312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5"/>
          <p:cNvSpPr/>
          <p:nvPr/>
        </p:nvSpPr>
        <p:spPr>
          <a:xfrm>
            <a:off x="457200" y="8972550"/>
            <a:ext cx="571500" cy="5715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6BD4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16078200" y="2152650"/>
            <a:ext cx="1181100" cy="11811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6BD4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 rot="-2059948">
            <a:off x="16604155" y="-438298"/>
            <a:ext cx="2350917" cy="2436183"/>
          </a:xfrm>
          <a:custGeom>
            <a:rect b="b" l="l" r="r" t="t"/>
            <a:pathLst>
              <a:path extrusionOk="0" h="2436183" w="2350917">
                <a:moveTo>
                  <a:pt x="0" y="0"/>
                </a:moveTo>
                <a:lnTo>
                  <a:pt x="2350917" y="0"/>
                </a:lnTo>
                <a:lnTo>
                  <a:pt x="2350917" y="2436183"/>
                </a:lnTo>
                <a:lnTo>
                  <a:pt x="0" y="2436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5"/>
          <p:cNvSpPr/>
          <p:nvPr/>
        </p:nvSpPr>
        <p:spPr>
          <a:xfrm rot="3782951">
            <a:off x="1393662" y="8897625"/>
            <a:ext cx="1936387" cy="2006618"/>
          </a:xfrm>
          <a:custGeom>
            <a:rect b="b" l="l" r="r" t="t"/>
            <a:pathLst>
              <a:path extrusionOk="0" h="2006618" w="1936387">
                <a:moveTo>
                  <a:pt x="0" y="0"/>
                </a:moveTo>
                <a:lnTo>
                  <a:pt x="1936387" y="0"/>
                </a:lnTo>
                <a:lnTo>
                  <a:pt x="1936387" y="2006618"/>
                </a:lnTo>
                <a:lnTo>
                  <a:pt x="0" y="2006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5"/>
          <p:cNvSpPr/>
          <p:nvPr/>
        </p:nvSpPr>
        <p:spPr>
          <a:xfrm>
            <a:off x="10543471" y="2770150"/>
            <a:ext cx="5719140" cy="5068588"/>
          </a:xfrm>
          <a:custGeom>
            <a:rect b="b" l="l" r="r" t="t"/>
            <a:pathLst>
              <a:path extrusionOk="0" h="5068588" w="5719140">
                <a:moveTo>
                  <a:pt x="0" y="0"/>
                </a:moveTo>
                <a:lnTo>
                  <a:pt x="5719140" y="0"/>
                </a:lnTo>
                <a:lnTo>
                  <a:pt x="5719140" y="5068588"/>
                </a:lnTo>
                <a:lnTo>
                  <a:pt x="0" y="5068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5"/>
          <p:cNvSpPr txBox="1"/>
          <p:nvPr/>
        </p:nvSpPr>
        <p:spPr>
          <a:xfrm>
            <a:off x="1372422" y="796738"/>
            <a:ext cx="10644585" cy="1604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WHAT IS THE U.N?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1309460" y="3553960"/>
            <a:ext cx="9234011" cy="3752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3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United Nations (UN) is an international organization which works to achieve world peace.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BD4CD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/>
          <p:nvPr/>
        </p:nvSpPr>
        <p:spPr>
          <a:xfrm>
            <a:off x="14444223" y="5750572"/>
            <a:ext cx="5630153" cy="5834356"/>
          </a:xfrm>
          <a:custGeom>
            <a:rect b="b" l="l" r="r" t="t"/>
            <a:pathLst>
              <a:path extrusionOk="0" h="5834356" w="5630153">
                <a:moveTo>
                  <a:pt x="0" y="0"/>
                </a:moveTo>
                <a:lnTo>
                  <a:pt x="5630154" y="0"/>
                </a:lnTo>
                <a:lnTo>
                  <a:pt x="5630154" y="5834356"/>
                </a:lnTo>
                <a:lnTo>
                  <a:pt x="0" y="5834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-3858459">
            <a:off x="11785864" y="-1420005"/>
            <a:ext cx="7958550" cy="8247202"/>
          </a:xfrm>
          <a:custGeom>
            <a:rect b="b" l="l" r="r" t="t"/>
            <a:pathLst>
              <a:path extrusionOk="0" h="8247202" w="7958550">
                <a:moveTo>
                  <a:pt x="0" y="0"/>
                </a:moveTo>
                <a:lnTo>
                  <a:pt x="7958550" y="0"/>
                </a:lnTo>
                <a:lnTo>
                  <a:pt x="7958550" y="8247202"/>
                </a:lnTo>
                <a:lnTo>
                  <a:pt x="0" y="8247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6"/>
          <p:cNvSpPr/>
          <p:nvPr/>
        </p:nvSpPr>
        <p:spPr>
          <a:xfrm rot="-6938171">
            <a:off x="-2270898" y="4389359"/>
            <a:ext cx="6599197" cy="6838546"/>
          </a:xfrm>
          <a:custGeom>
            <a:rect b="b" l="l" r="r" t="t"/>
            <a:pathLst>
              <a:path extrusionOk="0" h="6838546" w="6599197">
                <a:moveTo>
                  <a:pt x="0" y="0"/>
                </a:moveTo>
                <a:lnTo>
                  <a:pt x="6599196" y="0"/>
                </a:lnTo>
                <a:lnTo>
                  <a:pt x="6599196" y="6838546"/>
                </a:lnTo>
                <a:lnTo>
                  <a:pt x="0" y="6838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 rot="-9653010">
            <a:off x="-2653501" y="-3517467"/>
            <a:ext cx="8774102" cy="9092333"/>
          </a:xfrm>
          <a:custGeom>
            <a:rect b="b" l="l" r="r" t="t"/>
            <a:pathLst>
              <a:path extrusionOk="0" h="9092333" w="8774102">
                <a:moveTo>
                  <a:pt x="0" y="0"/>
                </a:moveTo>
                <a:lnTo>
                  <a:pt x="8774102" y="0"/>
                </a:lnTo>
                <a:lnTo>
                  <a:pt x="8774102" y="9092334"/>
                </a:lnTo>
                <a:lnTo>
                  <a:pt x="0" y="9092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16"/>
          <p:cNvSpPr/>
          <p:nvPr/>
        </p:nvSpPr>
        <p:spPr>
          <a:xfrm>
            <a:off x="16078200" y="9258300"/>
            <a:ext cx="1181100" cy="11811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E2E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1028700" y="1028700"/>
            <a:ext cx="571500" cy="5715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E2E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-6284995">
            <a:off x="-870493" y="-880590"/>
            <a:ext cx="1936387" cy="2006618"/>
          </a:xfrm>
          <a:custGeom>
            <a:rect b="b" l="l" r="r" t="t"/>
            <a:pathLst>
              <a:path extrusionOk="0" h="2006618" w="1936387">
                <a:moveTo>
                  <a:pt x="0" y="0"/>
                </a:moveTo>
                <a:lnTo>
                  <a:pt x="1936387" y="0"/>
                </a:lnTo>
                <a:lnTo>
                  <a:pt x="1936387" y="2006618"/>
                </a:lnTo>
                <a:lnTo>
                  <a:pt x="0" y="2006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6"/>
          <p:cNvSpPr/>
          <p:nvPr/>
        </p:nvSpPr>
        <p:spPr>
          <a:xfrm rot="690501">
            <a:off x="17438639" y="7418650"/>
            <a:ext cx="2410762" cy="2498199"/>
          </a:xfrm>
          <a:custGeom>
            <a:rect b="b" l="l" r="r" t="t"/>
            <a:pathLst>
              <a:path extrusionOk="0" h="2498199" w="2410762">
                <a:moveTo>
                  <a:pt x="0" y="0"/>
                </a:moveTo>
                <a:lnTo>
                  <a:pt x="2410762" y="0"/>
                </a:lnTo>
                <a:lnTo>
                  <a:pt x="2410762" y="2498200"/>
                </a:lnTo>
                <a:lnTo>
                  <a:pt x="0" y="2498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6"/>
          <p:cNvSpPr/>
          <p:nvPr/>
        </p:nvSpPr>
        <p:spPr>
          <a:xfrm>
            <a:off x="2294164" y="5750572"/>
            <a:ext cx="5633950" cy="3753619"/>
          </a:xfrm>
          <a:custGeom>
            <a:rect b="b" l="l" r="r" t="t"/>
            <a:pathLst>
              <a:path extrusionOk="0" h="3753619" w="5633950">
                <a:moveTo>
                  <a:pt x="0" y="0"/>
                </a:moveTo>
                <a:lnTo>
                  <a:pt x="5633950" y="0"/>
                </a:lnTo>
                <a:lnTo>
                  <a:pt x="5633950" y="3753619"/>
                </a:lnTo>
                <a:lnTo>
                  <a:pt x="0" y="3753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8032" t="-8033"/>
            </a:stretch>
          </a:blipFill>
          <a:ln>
            <a:noFill/>
          </a:ln>
        </p:spPr>
      </p:sp>
      <p:sp>
        <p:nvSpPr>
          <p:cNvPr id="139" name="Google Shape;139;p16"/>
          <p:cNvSpPr/>
          <p:nvPr/>
        </p:nvSpPr>
        <p:spPr>
          <a:xfrm>
            <a:off x="494475" y="1314450"/>
            <a:ext cx="6645876" cy="4436122"/>
          </a:xfrm>
          <a:custGeom>
            <a:rect b="b" l="l" r="r" t="t"/>
            <a:pathLst>
              <a:path extrusionOk="0" h="4436122" w="6645876">
                <a:moveTo>
                  <a:pt x="0" y="0"/>
                </a:moveTo>
                <a:lnTo>
                  <a:pt x="6645875" y="0"/>
                </a:lnTo>
                <a:lnTo>
                  <a:pt x="6645875" y="4436122"/>
                </a:lnTo>
                <a:lnTo>
                  <a:pt x="0" y="4436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6"/>
          <p:cNvSpPr txBox="1"/>
          <p:nvPr/>
        </p:nvSpPr>
        <p:spPr>
          <a:xfrm>
            <a:off x="7055928" y="1677034"/>
            <a:ext cx="9528400" cy="5950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45631" lvl="1" marL="891263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4345C"/>
              </a:buClr>
              <a:buSzPts val="4128"/>
              <a:buFont typeface="Arial"/>
              <a:buChar char="•"/>
            </a:pPr>
            <a:r>
              <a:rPr b="1" i="0" lang="en-US" sz="4128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Model United Nations (MUN) is an activity held in schools all around the world, where students simulate the real United Nations. </a:t>
            </a:r>
            <a:endParaRPr/>
          </a:p>
          <a:p>
            <a:pPr indent="-445631" lvl="1" marL="891263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4345C"/>
              </a:buClr>
              <a:buSzPts val="4128"/>
              <a:buFont typeface="Arial"/>
              <a:buChar char="•"/>
            </a:pPr>
            <a:r>
              <a:rPr b="1" i="0" lang="en-US" sz="4128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It is usually held for one or more days. JMUN is a unique event since it is organized for middle-school students.</a:t>
            </a:r>
            <a:endParaRPr b="1" i="0" sz="4128" u="none" cap="none" strike="noStrike">
              <a:solidFill>
                <a:srgbClr val="04345C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345C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/>
          <p:nvPr/>
        </p:nvSpPr>
        <p:spPr>
          <a:xfrm rot="-5692641">
            <a:off x="1853217" y="-2526377"/>
            <a:ext cx="14137151" cy="14649897"/>
          </a:xfrm>
          <a:custGeom>
            <a:rect b="b" l="l" r="r" t="t"/>
            <a:pathLst>
              <a:path extrusionOk="0" h="14649897" w="14137151">
                <a:moveTo>
                  <a:pt x="0" y="0"/>
                </a:moveTo>
                <a:lnTo>
                  <a:pt x="14137150" y="0"/>
                </a:lnTo>
                <a:lnTo>
                  <a:pt x="14137150" y="14649897"/>
                </a:lnTo>
                <a:lnTo>
                  <a:pt x="0" y="14649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7"/>
          <p:cNvSpPr/>
          <p:nvPr/>
        </p:nvSpPr>
        <p:spPr>
          <a:xfrm>
            <a:off x="-1816729" y="5468715"/>
            <a:ext cx="5328508" cy="5521770"/>
          </a:xfrm>
          <a:custGeom>
            <a:rect b="b" l="l" r="r" t="t"/>
            <a:pathLst>
              <a:path extrusionOk="0" h="5521770" w="5328508">
                <a:moveTo>
                  <a:pt x="0" y="0"/>
                </a:moveTo>
                <a:lnTo>
                  <a:pt x="5328508" y="0"/>
                </a:lnTo>
                <a:lnTo>
                  <a:pt x="5328508" y="5521770"/>
                </a:lnTo>
                <a:lnTo>
                  <a:pt x="0" y="5521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7"/>
          <p:cNvSpPr/>
          <p:nvPr/>
        </p:nvSpPr>
        <p:spPr>
          <a:xfrm>
            <a:off x="648884" y="8667750"/>
            <a:ext cx="2306858" cy="2390526"/>
          </a:xfrm>
          <a:custGeom>
            <a:rect b="b" l="l" r="r" t="t"/>
            <a:pathLst>
              <a:path extrusionOk="0" h="2390526" w="2306858">
                <a:moveTo>
                  <a:pt x="0" y="0"/>
                </a:moveTo>
                <a:lnTo>
                  <a:pt x="2306858" y="0"/>
                </a:lnTo>
                <a:lnTo>
                  <a:pt x="2306858" y="2390526"/>
                </a:lnTo>
                <a:lnTo>
                  <a:pt x="0" y="2390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7"/>
          <p:cNvSpPr/>
          <p:nvPr/>
        </p:nvSpPr>
        <p:spPr>
          <a:xfrm rot="-2700000">
            <a:off x="12967898" y="-2126071"/>
            <a:ext cx="6088708" cy="6309542"/>
          </a:xfrm>
          <a:custGeom>
            <a:rect b="b" l="l" r="r" t="t"/>
            <a:pathLst>
              <a:path extrusionOk="0" h="6309542" w="6088708">
                <a:moveTo>
                  <a:pt x="0" y="0"/>
                </a:moveTo>
                <a:lnTo>
                  <a:pt x="6088708" y="0"/>
                </a:lnTo>
                <a:lnTo>
                  <a:pt x="6088708" y="6309542"/>
                </a:lnTo>
                <a:lnTo>
                  <a:pt x="0" y="6309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7"/>
          <p:cNvSpPr/>
          <p:nvPr/>
        </p:nvSpPr>
        <p:spPr>
          <a:xfrm rot="6449029">
            <a:off x="16729013" y="2010975"/>
            <a:ext cx="1828804" cy="1895134"/>
          </a:xfrm>
          <a:custGeom>
            <a:rect b="b" l="l" r="r" t="t"/>
            <a:pathLst>
              <a:path extrusionOk="0" h="1895134" w="1828804">
                <a:moveTo>
                  <a:pt x="0" y="0"/>
                </a:moveTo>
                <a:lnTo>
                  <a:pt x="1828804" y="0"/>
                </a:lnTo>
                <a:lnTo>
                  <a:pt x="1828804" y="1895134"/>
                </a:lnTo>
                <a:lnTo>
                  <a:pt x="0" y="1895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7"/>
          <p:cNvSpPr/>
          <p:nvPr/>
        </p:nvSpPr>
        <p:spPr>
          <a:xfrm>
            <a:off x="16687800" y="1028700"/>
            <a:ext cx="571500" cy="5715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6BD4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-152400" y="8077200"/>
            <a:ext cx="1181100" cy="11811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6BD4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13517880" y="7175678"/>
            <a:ext cx="4800600" cy="3217210"/>
          </a:xfrm>
          <a:custGeom>
            <a:rect b="b" l="l" r="r" t="t"/>
            <a:pathLst>
              <a:path extrusionOk="0" h="4072221" w="5796755">
                <a:moveTo>
                  <a:pt x="0" y="0"/>
                </a:moveTo>
                <a:lnTo>
                  <a:pt x="5796755" y="0"/>
                </a:lnTo>
                <a:lnTo>
                  <a:pt x="5796755" y="4072220"/>
                </a:lnTo>
                <a:lnTo>
                  <a:pt x="0" y="4072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7"/>
          <p:cNvSpPr txBox="1"/>
          <p:nvPr/>
        </p:nvSpPr>
        <p:spPr>
          <a:xfrm>
            <a:off x="2819400" y="1126759"/>
            <a:ext cx="12674014" cy="13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FOUR MAIN PURPOSES </a:t>
            </a:r>
            <a:endParaRPr b="1" i="0" sz="8300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152400" y="2852193"/>
            <a:ext cx="18288000" cy="6052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3728" lvl="1" marL="907457" marR="0" rtl="0" algn="just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3"/>
              <a:buFont typeface="Arial"/>
              <a:buChar char="•"/>
            </a:pPr>
            <a:r>
              <a:rPr b="1" i="0" lang="en-US" sz="4203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To keep peace in the world,</a:t>
            </a:r>
            <a:endParaRPr/>
          </a:p>
          <a:p>
            <a:pPr indent="-453728" lvl="1" marL="907457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3"/>
              <a:buFont typeface="Arial"/>
              <a:buChar char="•"/>
            </a:pPr>
            <a:r>
              <a:rPr b="1" i="0" lang="en-US" sz="4203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To develop friendly relations among nations,</a:t>
            </a:r>
            <a:endParaRPr/>
          </a:p>
          <a:p>
            <a:pPr indent="-453728" lvl="1" marL="907457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3"/>
              <a:buFont typeface="Arial"/>
              <a:buChar char="•"/>
            </a:pPr>
            <a:r>
              <a:rPr b="1" i="0" lang="en-US" sz="4203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To work together to improve lives of poor people, to conquer hunger, disease and illiteracy and to encourage respect for each other’s rights and freedoms,</a:t>
            </a:r>
            <a:endParaRPr/>
          </a:p>
          <a:p>
            <a:pPr indent="-453728" lvl="1" marL="907457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3"/>
              <a:buFont typeface="Arial"/>
              <a:buChar char="•"/>
            </a:pPr>
            <a:r>
              <a:rPr b="1" i="0" lang="en-US" sz="4203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To be a center for uniting the actions of nations to achieve these goals.</a:t>
            </a:r>
            <a:endParaRPr/>
          </a:p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03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BD4CD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/>
          <p:nvPr/>
        </p:nvSpPr>
        <p:spPr>
          <a:xfrm>
            <a:off x="13773250" y="5143500"/>
            <a:ext cx="5829100" cy="6040518"/>
          </a:xfrm>
          <a:custGeom>
            <a:rect b="b" l="l" r="r" t="t"/>
            <a:pathLst>
              <a:path extrusionOk="0" h="6040518" w="5829100">
                <a:moveTo>
                  <a:pt x="0" y="0"/>
                </a:moveTo>
                <a:lnTo>
                  <a:pt x="5829100" y="0"/>
                </a:lnTo>
                <a:lnTo>
                  <a:pt x="5829100" y="6040518"/>
                </a:lnTo>
                <a:lnTo>
                  <a:pt x="0" y="6040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8"/>
          <p:cNvSpPr/>
          <p:nvPr/>
        </p:nvSpPr>
        <p:spPr>
          <a:xfrm rot="-8628637">
            <a:off x="-952316" y="-1350031"/>
            <a:ext cx="12139540" cy="12579834"/>
          </a:xfrm>
          <a:custGeom>
            <a:rect b="b" l="l" r="r" t="t"/>
            <a:pathLst>
              <a:path extrusionOk="0" h="12579834" w="12139540">
                <a:moveTo>
                  <a:pt x="0" y="0"/>
                </a:moveTo>
                <a:lnTo>
                  <a:pt x="12139540" y="0"/>
                </a:lnTo>
                <a:lnTo>
                  <a:pt x="12139540" y="12579834"/>
                </a:lnTo>
                <a:lnTo>
                  <a:pt x="0" y="12579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8"/>
          <p:cNvSpPr/>
          <p:nvPr/>
        </p:nvSpPr>
        <p:spPr>
          <a:xfrm>
            <a:off x="16687800" y="8686800"/>
            <a:ext cx="571500" cy="5715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E2E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-320056" y="1295400"/>
            <a:ext cx="1348756" cy="1348756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E2E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 rot="-8599965">
            <a:off x="-620029" y="-1195263"/>
            <a:ext cx="2306858" cy="2390526"/>
          </a:xfrm>
          <a:custGeom>
            <a:rect b="b" l="l" r="r" t="t"/>
            <a:pathLst>
              <a:path extrusionOk="0" h="2390526" w="2306858">
                <a:moveTo>
                  <a:pt x="0" y="0"/>
                </a:moveTo>
                <a:lnTo>
                  <a:pt x="2306858" y="0"/>
                </a:lnTo>
                <a:lnTo>
                  <a:pt x="2306858" y="2390526"/>
                </a:lnTo>
                <a:lnTo>
                  <a:pt x="0" y="2390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8"/>
          <p:cNvSpPr/>
          <p:nvPr/>
        </p:nvSpPr>
        <p:spPr>
          <a:xfrm rot="788313">
            <a:off x="17176236" y="6772434"/>
            <a:ext cx="1936109" cy="2006330"/>
          </a:xfrm>
          <a:custGeom>
            <a:rect b="b" l="l" r="r" t="t"/>
            <a:pathLst>
              <a:path extrusionOk="0" h="2006330" w="1936109">
                <a:moveTo>
                  <a:pt x="0" y="0"/>
                </a:moveTo>
                <a:lnTo>
                  <a:pt x="1936108" y="0"/>
                </a:lnTo>
                <a:lnTo>
                  <a:pt x="1936108" y="2006330"/>
                </a:lnTo>
                <a:lnTo>
                  <a:pt x="0" y="2006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8"/>
          <p:cNvSpPr/>
          <p:nvPr/>
        </p:nvSpPr>
        <p:spPr>
          <a:xfrm>
            <a:off x="5971988" y="1969778"/>
            <a:ext cx="12172302" cy="7333812"/>
          </a:xfrm>
          <a:custGeom>
            <a:rect b="b" l="l" r="r" t="t"/>
            <a:pathLst>
              <a:path extrusionOk="0" h="7333812" w="12172302">
                <a:moveTo>
                  <a:pt x="0" y="0"/>
                </a:moveTo>
                <a:lnTo>
                  <a:pt x="12172302" y="0"/>
                </a:lnTo>
                <a:lnTo>
                  <a:pt x="12172302" y="7333812"/>
                </a:lnTo>
                <a:lnTo>
                  <a:pt x="0" y="7333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8"/>
          <p:cNvSpPr/>
          <p:nvPr/>
        </p:nvSpPr>
        <p:spPr>
          <a:xfrm>
            <a:off x="9218424" y="3149693"/>
            <a:ext cx="5679430" cy="3428956"/>
          </a:xfrm>
          <a:custGeom>
            <a:rect b="b" l="l" r="r" t="t"/>
            <a:pathLst>
              <a:path extrusionOk="0" h="3428956" w="5679430">
                <a:moveTo>
                  <a:pt x="0" y="0"/>
                </a:moveTo>
                <a:lnTo>
                  <a:pt x="5679430" y="0"/>
                </a:lnTo>
                <a:lnTo>
                  <a:pt x="5679430" y="3428955"/>
                </a:lnTo>
                <a:lnTo>
                  <a:pt x="0" y="3428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8"/>
          <p:cNvSpPr txBox="1"/>
          <p:nvPr/>
        </p:nvSpPr>
        <p:spPr>
          <a:xfrm>
            <a:off x="1055431" y="2501281"/>
            <a:ext cx="5321534" cy="6113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37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Junior version of Model United Nations</a:t>
            </a:r>
            <a:endParaRPr/>
          </a:p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37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Designed for middle school students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2470609" y="365134"/>
            <a:ext cx="11358860" cy="1604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00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WHAT IS the JMUN?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BD4CD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/>
          <p:nvPr/>
        </p:nvSpPr>
        <p:spPr>
          <a:xfrm rot="-10549006">
            <a:off x="-952316" y="-1146417"/>
            <a:ext cx="12139540" cy="12579834"/>
          </a:xfrm>
          <a:custGeom>
            <a:rect b="b" l="l" r="r" t="t"/>
            <a:pathLst>
              <a:path extrusionOk="0" h="12579834" w="12139540">
                <a:moveTo>
                  <a:pt x="0" y="0"/>
                </a:moveTo>
                <a:lnTo>
                  <a:pt x="12139540" y="0"/>
                </a:lnTo>
                <a:lnTo>
                  <a:pt x="12139540" y="12579834"/>
                </a:lnTo>
                <a:lnTo>
                  <a:pt x="0" y="12579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9"/>
          <p:cNvSpPr/>
          <p:nvPr/>
        </p:nvSpPr>
        <p:spPr>
          <a:xfrm rot="6045505">
            <a:off x="-1359967" y="7023342"/>
            <a:ext cx="5082133" cy="5266459"/>
          </a:xfrm>
          <a:custGeom>
            <a:rect b="b" l="l" r="r" t="t"/>
            <a:pathLst>
              <a:path extrusionOk="0" h="5266459" w="5082133">
                <a:moveTo>
                  <a:pt x="0" y="0"/>
                </a:moveTo>
                <a:lnTo>
                  <a:pt x="5082134" y="0"/>
                </a:lnTo>
                <a:lnTo>
                  <a:pt x="5082134" y="5266459"/>
                </a:lnTo>
                <a:lnTo>
                  <a:pt x="0" y="5266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9"/>
          <p:cNvSpPr/>
          <p:nvPr/>
        </p:nvSpPr>
        <p:spPr>
          <a:xfrm>
            <a:off x="14925588" y="4364168"/>
            <a:ext cx="6724823" cy="6968729"/>
          </a:xfrm>
          <a:custGeom>
            <a:rect b="b" l="l" r="r" t="t"/>
            <a:pathLst>
              <a:path extrusionOk="0" h="6968729" w="6724823">
                <a:moveTo>
                  <a:pt x="0" y="0"/>
                </a:moveTo>
                <a:lnTo>
                  <a:pt x="6724824" y="0"/>
                </a:lnTo>
                <a:lnTo>
                  <a:pt x="6724824" y="6968729"/>
                </a:lnTo>
                <a:lnTo>
                  <a:pt x="0" y="69687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9"/>
          <p:cNvSpPr/>
          <p:nvPr/>
        </p:nvSpPr>
        <p:spPr>
          <a:xfrm rot="-3321491">
            <a:off x="14186191" y="-1417201"/>
            <a:ext cx="5764013" cy="5973070"/>
          </a:xfrm>
          <a:custGeom>
            <a:rect b="b" l="l" r="r" t="t"/>
            <a:pathLst>
              <a:path extrusionOk="0" h="5973070" w="5764013">
                <a:moveTo>
                  <a:pt x="0" y="0"/>
                </a:moveTo>
                <a:lnTo>
                  <a:pt x="5764013" y="0"/>
                </a:lnTo>
                <a:lnTo>
                  <a:pt x="5764013" y="5973070"/>
                </a:lnTo>
                <a:lnTo>
                  <a:pt x="0" y="5973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9"/>
          <p:cNvSpPr/>
          <p:nvPr/>
        </p:nvSpPr>
        <p:spPr>
          <a:xfrm>
            <a:off x="17259300" y="8667750"/>
            <a:ext cx="1181100" cy="11811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E2E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/>
          <p:nvPr/>
        </p:nvSpPr>
        <p:spPr>
          <a:xfrm>
            <a:off x="609600" y="742950"/>
            <a:ext cx="571500" cy="5715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E2E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"/>
          <p:cNvSpPr/>
          <p:nvPr/>
        </p:nvSpPr>
        <p:spPr>
          <a:xfrm rot="-6380584">
            <a:off x="1437988" y="-561380"/>
            <a:ext cx="1862954" cy="1930523"/>
          </a:xfrm>
          <a:custGeom>
            <a:rect b="b" l="l" r="r" t="t"/>
            <a:pathLst>
              <a:path extrusionOk="0" h="1930523" w="1862954">
                <a:moveTo>
                  <a:pt x="0" y="0"/>
                </a:moveTo>
                <a:lnTo>
                  <a:pt x="1862955" y="0"/>
                </a:lnTo>
                <a:lnTo>
                  <a:pt x="1862955" y="1930523"/>
                </a:lnTo>
                <a:lnTo>
                  <a:pt x="0" y="19305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9"/>
          <p:cNvSpPr/>
          <p:nvPr/>
        </p:nvSpPr>
        <p:spPr>
          <a:xfrm rot="-1115857">
            <a:off x="17381961" y="5936688"/>
            <a:ext cx="2255115" cy="2336906"/>
          </a:xfrm>
          <a:custGeom>
            <a:rect b="b" l="l" r="r" t="t"/>
            <a:pathLst>
              <a:path extrusionOk="0" h="2336906" w="2255115">
                <a:moveTo>
                  <a:pt x="0" y="0"/>
                </a:moveTo>
                <a:lnTo>
                  <a:pt x="2255115" y="0"/>
                </a:lnTo>
                <a:lnTo>
                  <a:pt x="2255115" y="2336907"/>
                </a:lnTo>
                <a:lnTo>
                  <a:pt x="0" y="23369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9"/>
          <p:cNvSpPr txBox="1"/>
          <p:nvPr/>
        </p:nvSpPr>
        <p:spPr>
          <a:xfrm>
            <a:off x="1385192" y="1359784"/>
            <a:ext cx="7464525" cy="1604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00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MAIN GOALS</a:t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1028700" y="2945874"/>
            <a:ext cx="16649700" cy="42310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98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-to improve writing and speaking skills in English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98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-equip students with useful skills to discuss world issues on peace, civil war, hunger, economic issues etc.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98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-prepare students as future delegates at MUN conferences. </a:t>
            </a:r>
            <a:endParaRPr/>
          </a:p>
        </p:txBody>
      </p:sp>
      <p:sp>
        <p:nvSpPr>
          <p:cNvPr id="183" name="Google Shape;183;p19"/>
          <p:cNvSpPr/>
          <p:nvPr/>
        </p:nvSpPr>
        <p:spPr>
          <a:xfrm rot="417725">
            <a:off x="14140560" y="5833467"/>
            <a:ext cx="3473256" cy="4105817"/>
          </a:xfrm>
          <a:custGeom>
            <a:rect b="b" l="l" r="r" t="t"/>
            <a:pathLst>
              <a:path extrusionOk="0" h="4105817" w="3473256">
                <a:moveTo>
                  <a:pt x="0" y="0"/>
                </a:moveTo>
                <a:lnTo>
                  <a:pt x="3473256" y="0"/>
                </a:lnTo>
                <a:lnTo>
                  <a:pt x="3473256" y="4105817"/>
                </a:lnTo>
                <a:lnTo>
                  <a:pt x="0" y="41058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480" l="-24640" r="-61409" t="-3378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BD4CD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/>
          <p:nvPr/>
        </p:nvSpPr>
        <p:spPr>
          <a:xfrm rot="-7912599">
            <a:off x="283697" y="-2560035"/>
            <a:ext cx="8668733" cy="8983143"/>
          </a:xfrm>
          <a:custGeom>
            <a:rect b="b" l="l" r="r" t="t"/>
            <a:pathLst>
              <a:path extrusionOk="0" h="8983143" w="8668733">
                <a:moveTo>
                  <a:pt x="0" y="0"/>
                </a:moveTo>
                <a:lnTo>
                  <a:pt x="8668733" y="0"/>
                </a:lnTo>
                <a:lnTo>
                  <a:pt x="8668733" y="8983143"/>
                </a:lnTo>
                <a:lnTo>
                  <a:pt x="0" y="89831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20"/>
          <p:cNvSpPr/>
          <p:nvPr/>
        </p:nvSpPr>
        <p:spPr>
          <a:xfrm>
            <a:off x="17259300" y="8462486"/>
            <a:ext cx="571500" cy="5715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E2E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-320056" y="604334"/>
            <a:ext cx="1348756" cy="1348756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E2E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 rot="-2120230">
            <a:off x="16952690" y="6143167"/>
            <a:ext cx="1741778" cy="1804951"/>
          </a:xfrm>
          <a:custGeom>
            <a:rect b="b" l="l" r="r" t="t"/>
            <a:pathLst>
              <a:path extrusionOk="0" h="1804951" w="1741778">
                <a:moveTo>
                  <a:pt x="0" y="0"/>
                </a:moveTo>
                <a:lnTo>
                  <a:pt x="1741778" y="0"/>
                </a:lnTo>
                <a:lnTo>
                  <a:pt x="1741778" y="1804951"/>
                </a:lnTo>
                <a:lnTo>
                  <a:pt x="0" y="1804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20"/>
          <p:cNvSpPr txBox="1"/>
          <p:nvPr/>
        </p:nvSpPr>
        <p:spPr>
          <a:xfrm>
            <a:off x="1028700" y="3732530"/>
            <a:ext cx="15648274" cy="5525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Delegate:</a:t>
            </a:r>
            <a:r>
              <a:rPr b="0" i="0" lang="en-US" sz="51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 A member of UN committee</a:t>
            </a:r>
            <a:endParaRPr/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Delegation:</a:t>
            </a:r>
            <a:r>
              <a:rPr b="0" i="0" lang="en-US" sz="51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 The entire group of people in the UN committee.</a:t>
            </a:r>
            <a:endParaRPr/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Member State:</a:t>
            </a:r>
            <a:r>
              <a:rPr b="0" i="0" lang="en-US" sz="51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 The countries that send delegations to UN meetings.</a:t>
            </a:r>
            <a:endParaRPr/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/>
          </a:p>
        </p:txBody>
      </p:sp>
      <p:sp>
        <p:nvSpPr>
          <p:cNvPr id="193" name="Google Shape;193;p20"/>
          <p:cNvSpPr/>
          <p:nvPr/>
        </p:nvSpPr>
        <p:spPr>
          <a:xfrm>
            <a:off x="12520346" y="1095206"/>
            <a:ext cx="4156627" cy="2956401"/>
          </a:xfrm>
          <a:custGeom>
            <a:rect b="b" l="l" r="r" t="t"/>
            <a:pathLst>
              <a:path extrusionOk="0" h="2956401" w="4156627">
                <a:moveTo>
                  <a:pt x="0" y="0"/>
                </a:moveTo>
                <a:lnTo>
                  <a:pt x="4156628" y="0"/>
                </a:lnTo>
                <a:lnTo>
                  <a:pt x="4156628" y="2956401"/>
                </a:lnTo>
                <a:lnTo>
                  <a:pt x="0" y="2956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20"/>
          <p:cNvSpPr txBox="1"/>
          <p:nvPr/>
        </p:nvSpPr>
        <p:spPr>
          <a:xfrm>
            <a:off x="1569882" y="952331"/>
            <a:ext cx="7742238" cy="2088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SOME WORDS </a:t>
            </a:r>
            <a:endParaRPr/>
          </a:p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YOU NEED TO KNOW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BD4CD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/>
          <p:nvPr/>
        </p:nvSpPr>
        <p:spPr>
          <a:xfrm rot="-5998464">
            <a:off x="443928" y="-1958927"/>
            <a:ext cx="8745696" cy="9062897"/>
          </a:xfrm>
          <a:custGeom>
            <a:rect b="b" l="l" r="r" t="t"/>
            <a:pathLst>
              <a:path extrusionOk="0" h="9062897" w="8745696">
                <a:moveTo>
                  <a:pt x="0" y="0"/>
                </a:moveTo>
                <a:lnTo>
                  <a:pt x="8745696" y="0"/>
                </a:lnTo>
                <a:lnTo>
                  <a:pt x="8745696" y="9062897"/>
                </a:lnTo>
                <a:lnTo>
                  <a:pt x="0" y="9062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21"/>
          <p:cNvSpPr/>
          <p:nvPr/>
        </p:nvSpPr>
        <p:spPr>
          <a:xfrm rot="4112452">
            <a:off x="9123109" y="3852587"/>
            <a:ext cx="8404696" cy="8709530"/>
          </a:xfrm>
          <a:custGeom>
            <a:rect b="b" l="l" r="r" t="t"/>
            <a:pathLst>
              <a:path extrusionOk="0" h="8709530" w="8404696">
                <a:moveTo>
                  <a:pt x="0" y="0"/>
                </a:moveTo>
                <a:lnTo>
                  <a:pt x="8404696" y="0"/>
                </a:lnTo>
                <a:lnTo>
                  <a:pt x="8404696" y="8709530"/>
                </a:lnTo>
                <a:lnTo>
                  <a:pt x="0" y="8709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21"/>
          <p:cNvSpPr/>
          <p:nvPr/>
        </p:nvSpPr>
        <p:spPr>
          <a:xfrm rot="-7751019">
            <a:off x="8323009" y="-2148163"/>
            <a:ext cx="8404696" cy="8709530"/>
          </a:xfrm>
          <a:custGeom>
            <a:rect b="b" l="l" r="r" t="t"/>
            <a:pathLst>
              <a:path extrusionOk="0" h="8709530" w="8404696">
                <a:moveTo>
                  <a:pt x="0" y="0"/>
                </a:moveTo>
                <a:lnTo>
                  <a:pt x="8404696" y="0"/>
                </a:lnTo>
                <a:lnTo>
                  <a:pt x="8404696" y="8709530"/>
                </a:lnTo>
                <a:lnTo>
                  <a:pt x="0" y="8709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21"/>
          <p:cNvSpPr/>
          <p:nvPr/>
        </p:nvSpPr>
        <p:spPr>
          <a:xfrm rot="824410">
            <a:off x="16623964" y="7774634"/>
            <a:ext cx="2753452" cy="2853318"/>
          </a:xfrm>
          <a:custGeom>
            <a:rect b="b" l="l" r="r" t="t"/>
            <a:pathLst>
              <a:path extrusionOk="0" h="2853318" w="2753452">
                <a:moveTo>
                  <a:pt x="0" y="0"/>
                </a:moveTo>
                <a:lnTo>
                  <a:pt x="2753452" y="0"/>
                </a:lnTo>
                <a:lnTo>
                  <a:pt x="2753452" y="2853319"/>
                </a:lnTo>
                <a:lnTo>
                  <a:pt x="0" y="2853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21"/>
          <p:cNvSpPr/>
          <p:nvPr/>
        </p:nvSpPr>
        <p:spPr>
          <a:xfrm rot="-9741028">
            <a:off x="-640462" y="-1117273"/>
            <a:ext cx="2531207" cy="2623012"/>
          </a:xfrm>
          <a:custGeom>
            <a:rect b="b" l="l" r="r" t="t"/>
            <a:pathLst>
              <a:path extrusionOk="0" h="2623012" w="2531207">
                <a:moveTo>
                  <a:pt x="0" y="0"/>
                </a:moveTo>
                <a:lnTo>
                  <a:pt x="2531207" y="0"/>
                </a:lnTo>
                <a:lnTo>
                  <a:pt x="2531207" y="2623012"/>
                </a:lnTo>
                <a:lnTo>
                  <a:pt x="0" y="2623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21"/>
          <p:cNvSpPr/>
          <p:nvPr/>
        </p:nvSpPr>
        <p:spPr>
          <a:xfrm>
            <a:off x="16078200" y="9258300"/>
            <a:ext cx="1181100" cy="11811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E2E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742950" y="742950"/>
            <a:ext cx="571500" cy="57150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</a:path>
            </a:pathLst>
          </a:custGeom>
          <a:solidFill>
            <a:srgbClr val="E2E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1"/>
          <p:cNvSpPr/>
          <p:nvPr/>
        </p:nvSpPr>
        <p:spPr>
          <a:xfrm rot="2891201">
            <a:off x="1217359" y="3508409"/>
            <a:ext cx="8404696" cy="8709530"/>
          </a:xfrm>
          <a:custGeom>
            <a:rect b="b" l="l" r="r" t="t"/>
            <a:pathLst>
              <a:path extrusionOk="0" h="8709530" w="8404696">
                <a:moveTo>
                  <a:pt x="0" y="0"/>
                </a:moveTo>
                <a:lnTo>
                  <a:pt x="8404696" y="0"/>
                </a:lnTo>
                <a:lnTo>
                  <a:pt x="8404696" y="8709530"/>
                </a:lnTo>
                <a:lnTo>
                  <a:pt x="0" y="8709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21"/>
          <p:cNvSpPr txBox="1"/>
          <p:nvPr/>
        </p:nvSpPr>
        <p:spPr>
          <a:xfrm>
            <a:off x="1314450" y="3062314"/>
            <a:ext cx="12959400" cy="4601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61339" lvl="1" marL="1122679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4345C"/>
              </a:buClr>
              <a:buSzPts val="5199"/>
              <a:buFont typeface="Arial"/>
              <a:buChar char="•"/>
            </a:pPr>
            <a:r>
              <a:rPr b="1" i="0" lang="en-US" sz="51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Role-play of a real UN meeting.</a:t>
            </a:r>
            <a:endParaRPr/>
          </a:p>
          <a:p>
            <a:pPr indent="-561339" lvl="1" marL="1122679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4345C"/>
              </a:buClr>
              <a:buSzPts val="5199"/>
              <a:buFont typeface="Arial"/>
              <a:buChar char="•"/>
            </a:pPr>
            <a:r>
              <a:rPr b="1" i="0" lang="en-US" sz="51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We also will...</a:t>
            </a:r>
            <a:endParaRPr/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-debate real world issues.</a:t>
            </a:r>
            <a:endParaRPr/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-work together to try to find a resolution, </a:t>
            </a:r>
            <a:endParaRPr/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a way to help solve these problems.</a:t>
            </a:r>
            <a:endParaRPr/>
          </a:p>
        </p:txBody>
      </p:sp>
      <p:sp>
        <p:nvSpPr>
          <p:cNvPr id="208" name="Google Shape;208;p21"/>
          <p:cNvSpPr/>
          <p:nvPr/>
        </p:nvSpPr>
        <p:spPr>
          <a:xfrm>
            <a:off x="14053586" y="2206602"/>
            <a:ext cx="4239287" cy="4276708"/>
          </a:xfrm>
          <a:custGeom>
            <a:rect b="b" l="l" r="r" t="t"/>
            <a:pathLst>
              <a:path extrusionOk="0" h="4276708" w="4239287">
                <a:moveTo>
                  <a:pt x="0" y="0"/>
                </a:moveTo>
                <a:lnTo>
                  <a:pt x="4239286" y="0"/>
                </a:lnTo>
                <a:lnTo>
                  <a:pt x="4239286" y="4276708"/>
                </a:lnTo>
                <a:lnTo>
                  <a:pt x="0" y="4276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21"/>
          <p:cNvSpPr txBox="1"/>
          <p:nvPr/>
        </p:nvSpPr>
        <p:spPr>
          <a:xfrm>
            <a:off x="1540150" y="898661"/>
            <a:ext cx="14633079" cy="1255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4345C"/>
                </a:solidFill>
                <a:latin typeface="Arimo"/>
                <a:ea typeface="Arimo"/>
                <a:cs typeface="Arimo"/>
                <a:sym typeface="Arimo"/>
              </a:rPr>
              <a:t>How will our club sessions work?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